
<file path=[Content_Types].xml><?xml version="1.0" encoding="utf-8"?>
<Types xmlns="http://schemas.openxmlformats.org/package/2006/content-types">
  <Default Extension="jfif" ContentType="image/jpeg"/>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media/image6.jpg" ContentType="image/jpeg"/>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20.jpg" ContentType="image/jpeg"/>
  <Override PartName="/ppt/media/image21.jp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8" r:id="rId2"/>
    <p:sldMasterId id="2147483682" r:id="rId3"/>
  </p:sldMasterIdLst>
  <p:notesMasterIdLst>
    <p:notesMasterId r:id="rId47"/>
  </p:notesMasterIdLst>
  <p:sldIdLst>
    <p:sldId id="256" r:id="rId4"/>
    <p:sldId id="257" r:id="rId5"/>
    <p:sldId id="374" r:id="rId6"/>
    <p:sldId id="315" r:id="rId7"/>
    <p:sldId id="316" r:id="rId8"/>
    <p:sldId id="317" r:id="rId9"/>
    <p:sldId id="292" r:id="rId10"/>
    <p:sldId id="293" r:id="rId11"/>
    <p:sldId id="294" r:id="rId12"/>
    <p:sldId id="296" r:id="rId13"/>
    <p:sldId id="300" r:id="rId14"/>
    <p:sldId id="318" r:id="rId15"/>
    <p:sldId id="319" r:id="rId16"/>
    <p:sldId id="320" r:id="rId17"/>
    <p:sldId id="321" r:id="rId18"/>
    <p:sldId id="323" r:id="rId19"/>
    <p:sldId id="322" r:id="rId20"/>
    <p:sldId id="324" r:id="rId21"/>
    <p:sldId id="334" r:id="rId22"/>
    <p:sldId id="325" r:id="rId23"/>
    <p:sldId id="326" r:id="rId24"/>
    <p:sldId id="375" r:id="rId25"/>
    <p:sldId id="328" r:id="rId26"/>
    <p:sldId id="329" r:id="rId27"/>
    <p:sldId id="330" r:id="rId28"/>
    <p:sldId id="331" r:id="rId29"/>
    <p:sldId id="332" r:id="rId30"/>
    <p:sldId id="333" r:id="rId31"/>
    <p:sldId id="335" r:id="rId32"/>
    <p:sldId id="336" r:id="rId33"/>
    <p:sldId id="337" r:id="rId34"/>
    <p:sldId id="340" r:id="rId35"/>
    <p:sldId id="354" r:id="rId36"/>
    <p:sldId id="365" r:id="rId37"/>
    <p:sldId id="366" r:id="rId38"/>
    <p:sldId id="367" r:id="rId39"/>
    <p:sldId id="368" r:id="rId40"/>
    <p:sldId id="369" r:id="rId41"/>
    <p:sldId id="370" r:id="rId42"/>
    <p:sldId id="371" r:id="rId43"/>
    <p:sldId id="372" r:id="rId44"/>
    <p:sldId id="373" r:id="rId45"/>
    <p:sldId id="327" r:id="rId46"/>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58C6FC-227D-480C-845C-BE6E04073BE8}" v="22" dt="2026-06-09T07:29:1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850" y="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microsoft.com/office/2015/10/relationships/revisionInfo" Target="revisionInfo.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 Phan" userId="412f3b58-7e7d-41d7-88a8-9853e5dc8ec9" providerId="ADAL" clId="{F6F912C6-9F11-4A43-B306-1A3C02C58239}"/>
    <pc:docChg chg="undo redo custSel mod addSld delSld modSld sldOrd delMainMaster modMainMaster">
      <pc:chgData name="Van Phan" userId="412f3b58-7e7d-41d7-88a8-9853e5dc8ec9" providerId="ADAL" clId="{F6F912C6-9F11-4A43-B306-1A3C02C58239}" dt="2026-06-09T07:32:31.171" v="401" actId="255"/>
      <pc:docMkLst>
        <pc:docMk/>
      </pc:docMkLst>
      <pc:sldChg chg="modSp mod">
        <pc:chgData name="Van Phan" userId="412f3b58-7e7d-41d7-88a8-9853e5dc8ec9" providerId="ADAL" clId="{F6F912C6-9F11-4A43-B306-1A3C02C58239}" dt="2026-06-04T01:11:45.062" v="56" actId="20577"/>
        <pc:sldMkLst>
          <pc:docMk/>
          <pc:sldMk cId="0" sldId="256"/>
        </pc:sldMkLst>
        <pc:spChg chg="mod">
          <ac:chgData name="Van Phan" userId="412f3b58-7e7d-41d7-88a8-9853e5dc8ec9" providerId="ADAL" clId="{F6F912C6-9F11-4A43-B306-1A3C02C58239}" dt="2026-06-04T01:11:25.431" v="27" actId="20577"/>
          <ac:spMkLst>
            <pc:docMk/>
            <pc:sldMk cId="0" sldId="256"/>
            <ac:spMk id="6" creationId="{00000000-0000-0000-0000-000000000000}"/>
          </ac:spMkLst>
        </pc:spChg>
        <pc:spChg chg="mod">
          <ac:chgData name="Van Phan" userId="412f3b58-7e7d-41d7-88a8-9853e5dc8ec9" providerId="ADAL" clId="{F6F912C6-9F11-4A43-B306-1A3C02C58239}" dt="2026-06-04T01:11:45.062" v="56" actId="20577"/>
          <ac:spMkLst>
            <pc:docMk/>
            <pc:sldMk cId="0" sldId="256"/>
            <ac:spMk id="7" creationId="{00000000-0000-0000-0000-000000000000}"/>
          </ac:spMkLst>
        </pc:spChg>
      </pc:sldChg>
      <pc:sldChg chg="modSp add del mod">
        <pc:chgData name="Van Phan" userId="412f3b58-7e7d-41d7-88a8-9853e5dc8ec9" providerId="ADAL" clId="{F6F912C6-9F11-4A43-B306-1A3C02C58239}" dt="2026-06-09T07:31:34.852" v="399" actId="115"/>
        <pc:sldMkLst>
          <pc:docMk/>
          <pc:sldMk cId="0" sldId="292"/>
        </pc:sldMkLst>
        <pc:spChg chg="mod">
          <ac:chgData name="Van Phan" userId="412f3b58-7e7d-41d7-88a8-9853e5dc8ec9" providerId="ADAL" clId="{F6F912C6-9F11-4A43-B306-1A3C02C58239}" dt="2026-06-09T07:31:34.852" v="399" actId="115"/>
          <ac:spMkLst>
            <pc:docMk/>
            <pc:sldMk cId="0" sldId="292"/>
            <ac:spMk id="11267" creationId="{C755038A-6ECB-6EA5-3F48-022E746AC1A2}"/>
          </ac:spMkLst>
        </pc:spChg>
      </pc:sldChg>
      <pc:sldChg chg="add del">
        <pc:chgData name="Van Phan" userId="412f3b58-7e7d-41d7-88a8-9853e5dc8ec9" providerId="ADAL" clId="{F6F912C6-9F11-4A43-B306-1A3C02C58239}" dt="2026-06-09T07:12:23.664" v="183"/>
        <pc:sldMkLst>
          <pc:docMk/>
          <pc:sldMk cId="0" sldId="293"/>
        </pc:sldMkLst>
      </pc:sldChg>
      <pc:sldChg chg="modSp add del mod">
        <pc:chgData name="Van Phan" userId="412f3b58-7e7d-41d7-88a8-9853e5dc8ec9" providerId="ADAL" clId="{F6F912C6-9F11-4A43-B306-1A3C02C58239}" dt="2026-06-09T07:21:09.641" v="276" actId="20577"/>
        <pc:sldMkLst>
          <pc:docMk/>
          <pc:sldMk cId="0" sldId="294"/>
        </pc:sldMkLst>
        <pc:spChg chg="mod">
          <ac:chgData name="Van Phan" userId="412f3b58-7e7d-41d7-88a8-9853e5dc8ec9" providerId="ADAL" clId="{F6F912C6-9F11-4A43-B306-1A3C02C58239}" dt="2026-06-09T07:21:09.641" v="276" actId="20577"/>
          <ac:spMkLst>
            <pc:docMk/>
            <pc:sldMk cId="0" sldId="294"/>
            <ac:spMk id="13315" creationId="{9AA2C208-A4FC-EEC3-D709-880687A2DE85}"/>
          </ac:spMkLst>
        </pc:spChg>
        <pc:spChg chg="mod">
          <ac:chgData name="Van Phan" userId="412f3b58-7e7d-41d7-88a8-9853e5dc8ec9" providerId="ADAL" clId="{F6F912C6-9F11-4A43-B306-1A3C02C58239}" dt="2026-06-09T07:09:21.269" v="177" actId="20577"/>
          <ac:spMkLst>
            <pc:docMk/>
            <pc:sldMk cId="0" sldId="294"/>
            <ac:spMk id="13315" creationId="{D78FDD45-FB5E-7EA1-2866-A54FD0CE0B02}"/>
          </ac:spMkLst>
        </pc:spChg>
      </pc:sldChg>
      <pc:sldChg chg="modSp add del mod">
        <pc:chgData name="Van Phan" userId="412f3b58-7e7d-41d7-88a8-9853e5dc8ec9" providerId="ADAL" clId="{F6F912C6-9F11-4A43-B306-1A3C02C58239}" dt="2026-06-09T07:23:12.103" v="278" actId="255"/>
        <pc:sldMkLst>
          <pc:docMk/>
          <pc:sldMk cId="0" sldId="296"/>
        </pc:sldMkLst>
        <pc:spChg chg="mod">
          <ac:chgData name="Van Phan" userId="412f3b58-7e7d-41d7-88a8-9853e5dc8ec9" providerId="ADAL" clId="{F6F912C6-9F11-4A43-B306-1A3C02C58239}" dt="2026-06-09T07:23:12.103" v="278" actId="255"/>
          <ac:spMkLst>
            <pc:docMk/>
            <pc:sldMk cId="0" sldId="296"/>
            <ac:spMk id="24579" creationId="{21F2D569-D00C-EEC1-8CCA-3DEE9C4DD1B9}"/>
          </ac:spMkLst>
        </pc:spChg>
      </pc:sldChg>
      <pc:sldChg chg="modSp add del mod">
        <pc:chgData name="Van Phan" userId="412f3b58-7e7d-41d7-88a8-9853e5dc8ec9" providerId="ADAL" clId="{F6F912C6-9F11-4A43-B306-1A3C02C58239}" dt="2026-06-09T07:32:04.786" v="400" actId="255"/>
        <pc:sldMkLst>
          <pc:docMk/>
          <pc:sldMk cId="0" sldId="300"/>
        </pc:sldMkLst>
        <pc:spChg chg="mod">
          <ac:chgData name="Van Phan" userId="412f3b58-7e7d-41d7-88a8-9853e5dc8ec9" providerId="ADAL" clId="{F6F912C6-9F11-4A43-B306-1A3C02C58239}" dt="2026-06-09T07:32:04.786" v="400" actId="255"/>
          <ac:spMkLst>
            <pc:docMk/>
            <pc:sldMk cId="0" sldId="300"/>
            <ac:spMk id="15363" creationId="{4292C1D8-02B3-489A-2340-61430F25A4B8}"/>
          </ac:spMkLst>
        </pc:spChg>
        <pc:spChg chg="mod">
          <ac:chgData name="Van Phan" userId="412f3b58-7e7d-41d7-88a8-9853e5dc8ec9" providerId="ADAL" clId="{F6F912C6-9F11-4A43-B306-1A3C02C58239}" dt="2026-06-09T07:06:58.577" v="153" actId="20577"/>
          <ac:spMkLst>
            <pc:docMk/>
            <pc:sldMk cId="0" sldId="300"/>
            <ac:spMk id="15363" creationId="{54DF67CF-6704-3D5D-D61B-A7896A1B66A3}"/>
          </ac:spMkLst>
        </pc:spChg>
      </pc:sldChg>
      <pc:sldChg chg="add del">
        <pc:chgData name="Van Phan" userId="412f3b58-7e7d-41d7-88a8-9853e5dc8ec9" providerId="ADAL" clId="{F6F912C6-9F11-4A43-B306-1A3C02C58239}" dt="2026-06-09T07:12:23.664" v="183"/>
        <pc:sldMkLst>
          <pc:docMk/>
          <pc:sldMk cId="0" sldId="315"/>
        </pc:sldMkLst>
      </pc:sldChg>
      <pc:sldChg chg="modSp add del mod">
        <pc:chgData name="Van Phan" userId="412f3b58-7e7d-41d7-88a8-9853e5dc8ec9" providerId="ADAL" clId="{F6F912C6-9F11-4A43-B306-1A3C02C58239}" dt="2026-06-09T07:30:51.293" v="386" actId="255"/>
        <pc:sldMkLst>
          <pc:docMk/>
          <pc:sldMk cId="0" sldId="316"/>
        </pc:sldMkLst>
        <pc:spChg chg="mod">
          <ac:chgData name="Van Phan" userId="412f3b58-7e7d-41d7-88a8-9853e5dc8ec9" providerId="ADAL" clId="{F6F912C6-9F11-4A43-B306-1A3C02C58239}" dt="2026-06-09T07:30:51.293" v="386" actId="255"/>
          <ac:spMkLst>
            <pc:docMk/>
            <pc:sldMk cId="0" sldId="316"/>
            <ac:spMk id="9219" creationId="{0398CB69-C082-8DA3-E694-07469A9C6901}"/>
          </ac:spMkLst>
        </pc:spChg>
      </pc:sldChg>
      <pc:sldChg chg="modSp add del mod">
        <pc:chgData name="Van Phan" userId="412f3b58-7e7d-41d7-88a8-9853e5dc8ec9" providerId="ADAL" clId="{F6F912C6-9F11-4A43-B306-1A3C02C58239}" dt="2026-06-09T07:31:00.654" v="387" actId="255"/>
        <pc:sldMkLst>
          <pc:docMk/>
          <pc:sldMk cId="0" sldId="317"/>
        </pc:sldMkLst>
        <pc:spChg chg="mod">
          <ac:chgData name="Van Phan" userId="412f3b58-7e7d-41d7-88a8-9853e5dc8ec9" providerId="ADAL" clId="{F6F912C6-9F11-4A43-B306-1A3C02C58239}" dt="2026-06-09T07:31:00.654" v="387" actId="255"/>
          <ac:spMkLst>
            <pc:docMk/>
            <pc:sldMk cId="0" sldId="317"/>
            <ac:spMk id="9219" creationId="{90C48198-3485-AC91-3B29-77A8B7473DD1}"/>
          </ac:spMkLst>
        </pc:spChg>
      </pc:sldChg>
      <pc:sldChg chg="modSp add del mod">
        <pc:chgData name="Van Phan" userId="412f3b58-7e7d-41d7-88a8-9853e5dc8ec9" providerId="ADAL" clId="{F6F912C6-9F11-4A43-B306-1A3C02C58239}" dt="2026-06-09T07:24:58.327" v="310" actId="14100"/>
        <pc:sldMkLst>
          <pc:docMk/>
          <pc:sldMk cId="0" sldId="318"/>
        </pc:sldMkLst>
        <pc:spChg chg="mod">
          <ac:chgData name="Van Phan" userId="412f3b58-7e7d-41d7-88a8-9853e5dc8ec9" providerId="ADAL" clId="{F6F912C6-9F11-4A43-B306-1A3C02C58239}" dt="2026-06-09T07:24:58.327" v="310" actId="14100"/>
          <ac:spMkLst>
            <pc:docMk/>
            <pc:sldMk cId="0" sldId="318"/>
            <ac:spMk id="3" creationId="{5B1EBA1A-1393-1FDE-295C-0E0F2902598E}"/>
          </ac:spMkLst>
        </pc:spChg>
        <pc:spChg chg="mod">
          <ac:chgData name="Van Phan" userId="412f3b58-7e7d-41d7-88a8-9853e5dc8ec9" providerId="ADAL" clId="{F6F912C6-9F11-4A43-B306-1A3C02C58239}" dt="2026-06-09T07:07:25.244" v="161" actId="20577"/>
          <ac:spMkLst>
            <pc:docMk/>
            <pc:sldMk cId="0" sldId="318"/>
            <ac:spMk id="3" creationId="{627449A4-F3FA-B457-B4D5-3F1D5BF31460}"/>
          </ac:spMkLst>
        </pc:spChg>
      </pc:sldChg>
      <pc:sldChg chg="modSp add del mod">
        <pc:chgData name="Van Phan" userId="412f3b58-7e7d-41d7-88a8-9853e5dc8ec9" providerId="ADAL" clId="{F6F912C6-9F11-4A43-B306-1A3C02C58239}" dt="2026-06-09T07:15:46.329" v="231" actId="20577"/>
        <pc:sldMkLst>
          <pc:docMk/>
          <pc:sldMk cId="0" sldId="319"/>
        </pc:sldMkLst>
        <pc:spChg chg="mod">
          <ac:chgData name="Van Phan" userId="412f3b58-7e7d-41d7-88a8-9853e5dc8ec9" providerId="ADAL" clId="{F6F912C6-9F11-4A43-B306-1A3C02C58239}" dt="2026-06-09T07:15:46.329" v="231" actId="20577"/>
          <ac:spMkLst>
            <pc:docMk/>
            <pc:sldMk cId="0" sldId="319"/>
            <ac:spMk id="17411" creationId="{6E513428-F5D7-1A6A-109C-7CF0C838AAE5}"/>
          </ac:spMkLst>
        </pc:spChg>
        <pc:spChg chg="mod">
          <ac:chgData name="Van Phan" userId="412f3b58-7e7d-41d7-88a8-9853e5dc8ec9" providerId="ADAL" clId="{F6F912C6-9F11-4A43-B306-1A3C02C58239}" dt="2026-06-09T07:07:35.143" v="163" actId="20577"/>
          <ac:spMkLst>
            <pc:docMk/>
            <pc:sldMk cId="0" sldId="319"/>
            <ac:spMk id="17411" creationId="{C5CDF30C-A93A-4035-2159-4FB4C357D5B3}"/>
          </ac:spMkLst>
        </pc:spChg>
      </pc:sldChg>
      <pc:sldChg chg="modSp add del mod">
        <pc:chgData name="Van Phan" userId="412f3b58-7e7d-41d7-88a8-9853e5dc8ec9" providerId="ADAL" clId="{F6F912C6-9F11-4A43-B306-1A3C02C58239}" dt="2026-06-09T07:25:13.783" v="311" actId="255"/>
        <pc:sldMkLst>
          <pc:docMk/>
          <pc:sldMk cId="0" sldId="320"/>
        </pc:sldMkLst>
        <pc:spChg chg="mod">
          <ac:chgData name="Van Phan" userId="412f3b58-7e7d-41d7-88a8-9853e5dc8ec9" providerId="ADAL" clId="{F6F912C6-9F11-4A43-B306-1A3C02C58239}" dt="2026-06-09T07:25:13.783" v="311" actId="255"/>
          <ac:spMkLst>
            <pc:docMk/>
            <pc:sldMk cId="0" sldId="320"/>
            <ac:spMk id="3" creationId="{51783B26-D681-B114-6B79-A4AD4E4A57A8}"/>
          </ac:spMkLst>
        </pc:spChg>
      </pc:sldChg>
      <pc:sldChg chg="add del">
        <pc:chgData name="Van Phan" userId="412f3b58-7e7d-41d7-88a8-9853e5dc8ec9" providerId="ADAL" clId="{F6F912C6-9F11-4A43-B306-1A3C02C58239}" dt="2026-06-09T07:12:23.664" v="183"/>
        <pc:sldMkLst>
          <pc:docMk/>
          <pc:sldMk cId="0" sldId="321"/>
        </pc:sldMkLst>
      </pc:sldChg>
      <pc:sldChg chg="modSp add del mod">
        <pc:chgData name="Van Phan" userId="412f3b58-7e7d-41d7-88a8-9853e5dc8ec9" providerId="ADAL" clId="{F6F912C6-9F11-4A43-B306-1A3C02C58239}" dt="2026-06-09T07:32:31.171" v="401" actId="255"/>
        <pc:sldMkLst>
          <pc:docMk/>
          <pc:sldMk cId="0" sldId="322"/>
        </pc:sldMkLst>
        <pc:spChg chg="mod">
          <ac:chgData name="Van Phan" userId="412f3b58-7e7d-41d7-88a8-9853e5dc8ec9" providerId="ADAL" clId="{F6F912C6-9F11-4A43-B306-1A3C02C58239}" dt="2026-06-09T07:32:31.171" v="401" actId="255"/>
          <ac:spMkLst>
            <pc:docMk/>
            <pc:sldMk cId="0" sldId="322"/>
            <ac:spMk id="21507" creationId="{6C53E71A-88D4-2DBA-EDED-94DA47798E41}"/>
          </ac:spMkLst>
        </pc:spChg>
      </pc:sldChg>
      <pc:sldChg chg="modSp add del mod">
        <pc:chgData name="Van Phan" userId="412f3b58-7e7d-41d7-88a8-9853e5dc8ec9" providerId="ADAL" clId="{F6F912C6-9F11-4A43-B306-1A3C02C58239}" dt="2026-06-09T07:25:34.574" v="313" actId="14100"/>
        <pc:sldMkLst>
          <pc:docMk/>
          <pc:sldMk cId="0" sldId="323"/>
        </pc:sldMkLst>
        <pc:spChg chg="mod">
          <ac:chgData name="Van Phan" userId="412f3b58-7e7d-41d7-88a8-9853e5dc8ec9" providerId="ADAL" clId="{F6F912C6-9F11-4A43-B306-1A3C02C58239}" dt="2026-06-09T07:25:34.574" v="313" actId="14100"/>
          <ac:spMkLst>
            <pc:docMk/>
            <pc:sldMk cId="0" sldId="323"/>
            <ac:spMk id="9219" creationId="{5525C3A5-DE30-425B-EF4F-E2D8D4A13B47}"/>
          </ac:spMkLst>
        </pc:spChg>
      </pc:sldChg>
      <pc:sldChg chg="modSp add del mod">
        <pc:chgData name="Van Phan" userId="412f3b58-7e7d-41d7-88a8-9853e5dc8ec9" providerId="ADAL" clId="{F6F912C6-9F11-4A43-B306-1A3C02C58239}" dt="2026-06-09T07:26:19.953" v="332" actId="20577"/>
        <pc:sldMkLst>
          <pc:docMk/>
          <pc:sldMk cId="0" sldId="324"/>
        </pc:sldMkLst>
        <pc:spChg chg="mod">
          <ac:chgData name="Van Phan" userId="412f3b58-7e7d-41d7-88a8-9853e5dc8ec9" providerId="ADAL" clId="{F6F912C6-9F11-4A43-B306-1A3C02C58239}" dt="2026-06-09T07:07:58.005" v="164" actId="20577"/>
          <ac:spMkLst>
            <pc:docMk/>
            <pc:sldMk cId="0" sldId="324"/>
            <ac:spMk id="22531" creationId="{718505AD-13E9-F42E-73A8-75757A755AB2}"/>
          </ac:spMkLst>
        </pc:spChg>
        <pc:spChg chg="mod">
          <ac:chgData name="Van Phan" userId="412f3b58-7e7d-41d7-88a8-9853e5dc8ec9" providerId="ADAL" clId="{F6F912C6-9F11-4A43-B306-1A3C02C58239}" dt="2026-06-09T07:26:19.953" v="332" actId="20577"/>
          <ac:spMkLst>
            <pc:docMk/>
            <pc:sldMk cId="0" sldId="324"/>
            <ac:spMk id="22531" creationId="{77DE666A-1885-542F-8E4C-78F7D0A3C289}"/>
          </ac:spMkLst>
        </pc:spChg>
      </pc:sldChg>
      <pc:sldChg chg="modSp add del mod">
        <pc:chgData name="Van Phan" userId="412f3b58-7e7d-41d7-88a8-9853e5dc8ec9" providerId="ADAL" clId="{F6F912C6-9F11-4A43-B306-1A3C02C58239}" dt="2026-06-09T07:27:20.633" v="348" actId="20577"/>
        <pc:sldMkLst>
          <pc:docMk/>
          <pc:sldMk cId="0" sldId="325"/>
        </pc:sldMkLst>
        <pc:spChg chg="mod">
          <ac:chgData name="Van Phan" userId="412f3b58-7e7d-41d7-88a8-9853e5dc8ec9" providerId="ADAL" clId="{F6F912C6-9F11-4A43-B306-1A3C02C58239}" dt="2026-06-09T07:27:20.633" v="348" actId="20577"/>
          <ac:spMkLst>
            <pc:docMk/>
            <pc:sldMk cId="0" sldId="325"/>
            <ac:spMk id="24579" creationId="{46409C1F-F4E3-274B-6572-C0ECBCA70EB8}"/>
          </ac:spMkLst>
        </pc:spChg>
      </pc:sldChg>
      <pc:sldChg chg="modSp add del mod">
        <pc:chgData name="Van Phan" userId="412f3b58-7e7d-41d7-88a8-9853e5dc8ec9" providerId="ADAL" clId="{F6F912C6-9F11-4A43-B306-1A3C02C58239}" dt="2026-06-09T07:27:41.729" v="355" actId="20577"/>
        <pc:sldMkLst>
          <pc:docMk/>
          <pc:sldMk cId="0" sldId="326"/>
        </pc:sldMkLst>
        <pc:spChg chg="mod">
          <ac:chgData name="Van Phan" userId="412f3b58-7e7d-41d7-88a8-9853e5dc8ec9" providerId="ADAL" clId="{F6F912C6-9F11-4A43-B306-1A3C02C58239}" dt="2026-06-09T07:27:41.729" v="355" actId="20577"/>
          <ac:spMkLst>
            <pc:docMk/>
            <pc:sldMk cId="0" sldId="326"/>
            <ac:spMk id="25603" creationId="{5BABD5A0-6F57-233C-D7E7-13A194290627}"/>
          </ac:spMkLst>
        </pc:spChg>
        <pc:spChg chg="mod">
          <ac:chgData name="Van Phan" userId="412f3b58-7e7d-41d7-88a8-9853e5dc8ec9" providerId="ADAL" clId="{F6F912C6-9F11-4A43-B306-1A3C02C58239}" dt="2026-06-09T07:08:13.387" v="168" actId="20577"/>
          <ac:spMkLst>
            <pc:docMk/>
            <pc:sldMk cId="0" sldId="326"/>
            <ac:spMk id="25603" creationId="{6D7F8D34-31F6-445C-6CE4-7DFCE0311BDC}"/>
          </ac:spMkLst>
        </pc:spChg>
      </pc:sldChg>
      <pc:sldChg chg="addSp delSp modSp mod ord">
        <pc:chgData name="Van Phan" userId="412f3b58-7e7d-41d7-88a8-9853e5dc8ec9" providerId="ADAL" clId="{F6F912C6-9F11-4A43-B306-1A3C02C58239}" dt="2026-06-09T05:50:47.739" v="142"/>
        <pc:sldMkLst>
          <pc:docMk/>
          <pc:sldMk cId="0" sldId="327"/>
        </pc:sldMkLst>
        <pc:spChg chg="mod">
          <ac:chgData name="Van Phan" userId="412f3b58-7e7d-41d7-88a8-9853e5dc8ec9" providerId="ADAL" clId="{F6F912C6-9F11-4A43-B306-1A3C02C58239}" dt="2026-06-09T05:50:28.239" v="140" actId="1076"/>
          <ac:spMkLst>
            <pc:docMk/>
            <pc:sldMk cId="0" sldId="327"/>
            <ac:spMk id="5" creationId="{00000000-0000-0000-0000-000000000000}"/>
          </ac:spMkLst>
        </pc:spChg>
        <pc:spChg chg="mod">
          <ac:chgData name="Van Phan" userId="412f3b58-7e7d-41d7-88a8-9853e5dc8ec9" providerId="ADAL" clId="{F6F912C6-9F11-4A43-B306-1A3C02C58239}" dt="2026-06-09T05:50:05.558" v="137" actId="1076"/>
          <ac:spMkLst>
            <pc:docMk/>
            <pc:sldMk cId="0" sldId="327"/>
            <ac:spMk id="6" creationId="{00000000-0000-0000-0000-000000000000}"/>
          </ac:spMkLst>
        </pc:spChg>
        <pc:spChg chg="mod">
          <ac:chgData name="Van Phan" userId="412f3b58-7e7d-41d7-88a8-9853e5dc8ec9" providerId="ADAL" clId="{F6F912C6-9F11-4A43-B306-1A3C02C58239}" dt="2026-06-09T05:50:13.767" v="139" actId="1076"/>
          <ac:spMkLst>
            <pc:docMk/>
            <pc:sldMk cId="0" sldId="327"/>
            <ac:spMk id="7" creationId="{00000000-0000-0000-0000-000000000000}"/>
          </ac:spMkLst>
        </pc:spChg>
        <pc:grpChg chg="mod">
          <ac:chgData name="Van Phan" userId="412f3b58-7e7d-41d7-88a8-9853e5dc8ec9" providerId="ADAL" clId="{F6F912C6-9F11-4A43-B306-1A3C02C58239}" dt="2026-06-09T05:50:10.485" v="138" actId="1076"/>
          <ac:grpSpMkLst>
            <pc:docMk/>
            <pc:sldMk cId="0" sldId="327"/>
            <ac:grpSpMk id="2" creationId="{00000000-0000-0000-0000-000000000000}"/>
          </ac:grpSpMkLst>
        </pc:grpChg>
      </pc:sldChg>
      <pc:sldChg chg="modSp add del mod setBg modNotes">
        <pc:chgData name="Van Phan" userId="412f3b58-7e7d-41d7-88a8-9853e5dc8ec9" providerId="ADAL" clId="{F6F912C6-9F11-4A43-B306-1A3C02C58239}" dt="2026-06-09T07:27:52.330" v="356" actId="255"/>
        <pc:sldMkLst>
          <pc:docMk/>
          <pc:sldMk cId="0" sldId="328"/>
        </pc:sldMkLst>
        <pc:spChg chg="mod">
          <ac:chgData name="Van Phan" userId="412f3b58-7e7d-41d7-88a8-9853e5dc8ec9" providerId="ADAL" clId="{F6F912C6-9F11-4A43-B306-1A3C02C58239}" dt="2026-06-09T07:27:52.330" v="356" actId="255"/>
          <ac:spMkLst>
            <pc:docMk/>
            <pc:sldMk cId="0" sldId="328"/>
            <ac:spMk id="27651" creationId="{8BA6E52B-C6EE-8DE2-5CCB-887831422471}"/>
          </ac:spMkLst>
        </pc:spChg>
      </pc:sldChg>
      <pc:sldChg chg="modSp add del mod">
        <pc:chgData name="Van Phan" userId="412f3b58-7e7d-41d7-88a8-9853e5dc8ec9" providerId="ADAL" clId="{F6F912C6-9F11-4A43-B306-1A3C02C58239}" dt="2026-06-09T07:27:59.522" v="357" actId="255"/>
        <pc:sldMkLst>
          <pc:docMk/>
          <pc:sldMk cId="0" sldId="329"/>
        </pc:sldMkLst>
        <pc:spChg chg="mod">
          <ac:chgData name="Van Phan" userId="412f3b58-7e7d-41d7-88a8-9853e5dc8ec9" providerId="ADAL" clId="{F6F912C6-9F11-4A43-B306-1A3C02C58239}" dt="2026-06-09T07:27:59.522" v="357" actId="255"/>
          <ac:spMkLst>
            <pc:docMk/>
            <pc:sldMk cId="0" sldId="329"/>
            <ac:spMk id="3" creationId="{45956F5A-2729-2AD7-98AB-68B7B7FD565D}"/>
          </ac:spMkLst>
        </pc:spChg>
      </pc:sldChg>
      <pc:sldChg chg="modSp add del mod">
        <pc:chgData name="Van Phan" userId="412f3b58-7e7d-41d7-88a8-9853e5dc8ec9" providerId="ADAL" clId="{F6F912C6-9F11-4A43-B306-1A3C02C58239}" dt="2026-06-09T07:28:56.877" v="381" actId="20577"/>
        <pc:sldMkLst>
          <pc:docMk/>
          <pc:sldMk cId="0" sldId="330"/>
        </pc:sldMkLst>
        <pc:spChg chg="mod">
          <ac:chgData name="Van Phan" userId="412f3b58-7e7d-41d7-88a8-9853e5dc8ec9" providerId="ADAL" clId="{F6F912C6-9F11-4A43-B306-1A3C02C58239}" dt="2026-06-09T07:28:56.877" v="381" actId="20577"/>
          <ac:spMkLst>
            <pc:docMk/>
            <pc:sldMk cId="0" sldId="330"/>
            <ac:spMk id="29699" creationId="{61A51A0A-96C9-9740-BC6E-BEA3BD00E1DB}"/>
          </ac:spMkLst>
        </pc:spChg>
        <pc:spChg chg="mod">
          <ac:chgData name="Van Phan" userId="412f3b58-7e7d-41d7-88a8-9853e5dc8ec9" providerId="ADAL" clId="{F6F912C6-9F11-4A43-B306-1A3C02C58239}" dt="2026-06-09T07:08:44.569" v="176" actId="20577"/>
          <ac:spMkLst>
            <pc:docMk/>
            <pc:sldMk cId="0" sldId="330"/>
            <ac:spMk id="29699" creationId="{6BC4D2E9-E535-1030-7BCA-5F87DFB2EED1}"/>
          </ac:spMkLst>
        </pc:spChg>
      </pc:sldChg>
      <pc:sldChg chg="modSp add del mod">
        <pc:chgData name="Van Phan" userId="412f3b58-7e7d-41d7-88a8-9853e5dc8ec9" providerId="ADAL" clId="{F6F912C6-9F11-4A43-B306-1A3C02C58239}" dt="2026-06-09T07:29:05.360" v="382" actId="255"/>
        <pc:sldMkLst>
          <pc:docMk/>
          <pc:sldMk cId="0" sldId="331"/>
        </pc:sldMkLst>
        <pc:spChg chg="mod">
          <ac:chgData name="Van Phan" userId="412f3b58-7e7d-41d7-88a8-9853e5dc8ec9" providerId="ADAL" clId="{F6F912C6-9F11-4A43-B306-1A3C02C58239}" dt="2026-06-09T07:29:05.360" v="382" actId="255"/>
          <ac:spMkLst>
            <pc:docMk/>
            <pc:sldMk cId="0" sldId="331"/>
            <ac:spMk id="3" creationId="{185FCDFB-8A0F-8113-683F-566305E430ED}"/>
          </ac:spMkLst>
        </pc:spChg>
      </pc:sldChg>
      <pc:sldChg chg="modSp add del mod">
        <pc:chgData name="Van Phan" userId="412f3b58-7e7d-41d7-88a8-9853e5dc8ec9" providerId="ADAL" clId="{F6F912C6-9F11-4A43-B306-1A3C02C58239}" dt="2026-06-09T07:29:17.999" v="384" actId="1076"/>
        <pc:sldMkLst>
          <pc:docMk/>
          <pc:sldMk cId="0" sldId="332"/>
        </pc:sldMkLst>
        <pc:spChg chg="mod">
          <ac:chgData name="Van Phan" userId="412f3b58-7e7d-41d7-88a8-9853e5dc8ec9" providerId="ADAL" clId="{F6F912C6-9F11-4A43-B306-1A3C02C58239}" dt="2026-06-09T07:29:17.999" v="384" actId="1076"/>
          <ac:spMkLst>
            <pc:docMk/>
            <pc:sldMk cId="0" sldId="332"/>
            <ac:spMk id="3" creationId="{5269BDF6-AC0A-B9C2-2AA2-35FCCF5EFA43}"/>
          </ac:spMkLst>
        </pc:spChg>
      </pc:sldChg>
      <pc:sldChg chg="modSp add del mod">
        <pc:chgData name="Van Phan" userId="412f3b58-7e7d-41d7-88a8-9853e5dc8ec9" providerId="ADAL" clId="{F6F912C6-9F11-4A43-B306-1A3C02C58239}" dt="2026-06-09T07:29:26.609" v="385" actId="255"/>
        <pc:sldMkLst>
          <pc:docMk/>
          <pc:sldMk cId="0" sldId="333"/>
        </pc:sldMkLst>
        <pc:spChg chg="mod">
          <ac:chgData name="Van Phan" userId="412f3b58-7e7d-41d7-88a8-9853e5dc8ec9" providerId="ADAL" clId="{F6F912C6-9F11-4A43-B306-1A3C02C58239}" dt="2026-06-09T07:29:26.609" v="385" actId="255"/>
          <ac:spMkLst>
            <pc:docMk/>
            <pc:sldMk cId="0" sldId="333"/>
            <ac:spMk id="3" creationId="{6742CDAD-A0D5-2B7D-C5B8-6C1423F44A12}"/>
          </ac:spMkLst>
        </pc:spChg>
      </pc:sldChg>
      <pc:sldChg chg="modSp add del mod">
        <pc:chgData name="Van Phan" userId="412f3b58-7e7d-41d7-88a8-9853e5dc8ec9" providerId="ADAL" clId="{F6F912C6-9F11-4A43-B306-1A3C02C58239}" dt="2026-06-09T07:26:45.523" v="337" actId="6549"/>
        <pc:sldMkLst>
          <pc:docMk/>
          <pc:sldMk cId="0" sldId="334"/>
        </pc:sldMkLst>
        <pc:spChg chg="mod">
          <ac:chgData name="Van Phan" userId="412f3b58-7e7d-41d7-88a8-9853e5dc8ec9" providerId="ADAL" clId="{F6F912C6-9F11-4A43-B306-1A3C02C58239}" dt="2026-06-09T07:08:02.084" v="165" actId="20577"/>
          <ac:spMkLst>
            <pc:docMk/>
            <pc:sldMk cId="0" sldId="334"/>
            <ac:spMk id="23555" creationId="{BB74577A-313F-2EFC-E5EB-9569BBAAF9E7}"/>
          </ac:spMkLst>
        </pc:spChg>
        <pc:spChg chg="mod">
          <ac:chgData name="Van Phan" userId="412f3b58-7e7d-41d7-88a8-9853e5dc8ec9" providerId="ADAL" clId="{F6F912C6-9F11-4A43-B306-1A3C02C58239}" dt="2026-06-09T07:26:45.523" v="337" actId="6549"/>
          <ac:spMkLst>
            <pc:docMk/>
            <pc:sldMk cId="0" sldId="334"/>
            <ac:spMk id="23555" creationId="{C12E1D66-F8B1-6E2E-E758-FB8371D864A4}"/>
          </ac:spMkLst>
        </pc:spChg>
      </pc:sldChg>
      <pc:sldChg chg="add del">
        <pc:chgData name="Van Phan" userId="412f3b58-7e7d-41d7-88a8-9853e5dc8ec9" providerId="ADAL" clId="{F6F912C6-9F11-4A43-B306-1A3C02C58239}" dt="2026-06-09T07:12:23.664" v="183"/>
        <pc:sldMkLst>
          <pc:docMk/>
          <pc:sldMk cId="0" sldId="335"/>
        </pc:sldMkLst>
      </pc:sldChg>
      <pc:sldChg chg="add del">
        <pc:chgData name="Van Phan" userId="412f3b58-7e7d-41d7-88a8-9853e5dc8ec9" providerId="ADAL" clId="{F6F912C6-9F11-4A43-B306-1A3C02C58239}" dt="2026-06-09T07:12:23.664" v="183"/>
        <pc:sldMkLst>
          <pc:docMk/>
          <pc:sldMk cId="0" sldId="336"/>
        </pc:sldMkLst>
      </pc:sldChg>
      <pc:sldChg chg="add del">
        <pc:chgData name="Van Phan" userId="412f3b58-7e7d-41d7-88a8-9853e5dc8ec9" providerId="ADAL" clId="{F6F912C6-9F11-4A43-B306-1A3C02C58239}" dt="2026-06-09T07:12:23.664" v="183"/>
        <pc:sldMkLst>
          <pc:docMk/>
          <pc:sldMk cId="0" sldId="337"/>
        </pc:sldMkLst>
      </pc:sldChg>
      <pc:sldChg chg="add del">
        <pc:chgData name="Van Phan" userId="412f3b58-7e7d-41d7-88a8-9853e5dc8ec9" providerId="ADAL" clId="{F6F912C6-9F11-4A43-B306-1A3C02C58239}" dt="2026-06-09T07:11:35.768" v="180" actId="47"/>
        <pc:sldMkLst>
          <pc:docMk/>
          <pc:sldMk cId="0" sldId="338"/>
        </pc:sldMkLst>
      </pc:sldChg>
      <pc:sldChg chg="add del">
        <pc:chgData name="Van Phan" userId="412f3b58-7e7d-41d7-88a8-9853e5dc8ec9" providerId="ADAL" clId="{F6F912C6-9F11-4A43-B306-1A3C02C58239}" dt="2026-06-09T07:11:35.768" v="180" actId="47"/>
        <pc:sldMkLst>
          <pc:docMk/>
          <pc:sldMk cId="0" sldId="339"/>
        </pc:sldMkLst>
      </pc:sldChg>
      <pc:sldChg chg="add ord">
        <pc:chgData name="Van Phan" userId="412f3b58-7e7d-41d7-88a8-9853e5dc8ec9" providerId="ADAL" clId="{F6F912C6-9F11-4A43-B306-1A3C02C58239}" dt="2026-06-09T07:19:49.903" v="265"/>
        <pc:sldMkLst>
          <pc:docMk/>
          <pc:sldMk cId="591940825" sldId="340"/>
        </pc:sldMkLst>
      </pc:sldChg>
      <pc:sldChg chg="add">
        <pc:chgData name="Van Phan" userId="412f3b58-7e7d-41d7-88a8-9853e5dc8ec9" providerId="ADAL" clId="{F6F912C6-9F11-4A43-B306-1A3C02C58239}" dt="2026-06-09T06:50:35.906" v="143"/>
        <pc:sldMkLst>
          <pc:docMk/>
          <pc:sldMk cId="325952138" sldId="354"/>
        </pc:sldMkLst>
      </pc:sldChg>
      <pc:sldChg chg="add">
        <pc:chgData name="Van Phan" userId="412f3b58-7e7d-41d7-88a8-9853e5dc8ec9" providerId="ADAL" clId="{F6F912C6-9F11-4A43-B306-1A3C02C58239}" dt="2026-06-09T06:50:35.906" v="143"/>
        <pc:sldMkLst>
          <pc:docMk/>
          <pc:sldMk cId="2664953213" sldId="365"/>
        </pc:sldMkLst>
      </pc:sldChg>
      <pc:sldChg chg="add">
        <pc:chgData name="Van Phan" userId="412f3b58-7e7d-41d7-88a8-9853e5dc8ec9" providerId="ADAL" clId="{F6F912C6-9F11-4A43-B306-1A3C02C58239}" dt="2026-06-09T06:50:35.906" v="143"/>
        <pc:sldMkLst>
          <pc:docMk/>
          <pc:sldMk cId="1735503245" sldId="366"/>
        </pc:sldMkLst>
      </pc:sldChg>
      <pc:sldChg chg="add">
        <pc:chgData name="Van Phan" userId="412f3b58-7e7d-41d7-88a8-9853e5dc8ec9" providerId="ADAL" clId="{F6F912C6-9F11-4A43-B306-1A3C02C58239}" dt="2026-06-09T06:50:35.906" v="143"/>
        <pc:sldMkLst>
          <pc:docMk/>
          <pc:sldMk cId="1298353240" sldId="367"/>
        </pc:sldMkLst>
      </pc:sldChg>
      <pc:sldChg chg="add">
        <pc:chgData name="Van Phan" userId="412f3b58-7e7d-41d7-88a8-9853e5dc8ec9" providerId="ADAL" clId="{F6F912C6-9F11-4A43-B306-1A3C02C58239}" dt="2026-06-09T06:50:35.906" v="143"/>
        <pc:sldMkLst>
          <pc:docMk/>
          <pc:sldMk cId="3936439664" sldId="368"/>
        </pc:sldMkLst>
      </pc:sldChg>
      <pc:sldChg chg="add">
        <pc:chgData name="Van Phan" userId="412f3b58-7e7d-41d7-88a8-9853e5dc8ec9" providerId="ADAL" clId="{F6F912C6-9F11-4A43-B306-1A3C02C58239}" dt="2026-06-09T06:50:35.906" v="143"/>
        <pc:sldMkLst>
          <pc:docMk/>
          <pc:sldMk cId="2305572132" sldId="369"/>
        </pc:sldMkLst>
      </pc:sldChg>
      <pc:sldChg chg="add">
        <pc:chgData name="Van Phan" userId="412f3b58-7e7d-41d7-88a8-9853e5dc8ec9" providerId="ADAL" clId="{F6F912C6-9F11-4A43-B306-1A3C02C58239}" dt="2026-06-09T06:50:35.906" v="143"/>
        <pc:sldMkLst>
          <pc:docMk/>
          <pc:sldMk cId="3575205590" sldId="370"/>
        </pc:sldMkLst>
      </pc:sldChg>
      <pc:sldChg chg="add">
        <pc:chgData name="Van Phan" userId="412f3b58-7e7d-41d7-88a8-9853e5dc8ec9" providerId="ADAL" clId="{F6F912C6-9F11-4A43-B306-1A3C02C58239}" dt="2026-06-09T06:50:35.906" v="143"/>
        <pc:sldMkLst>
          <pc:docMk/>
          <pc:sldMk cId="1870256277" sldId="371"/>
        </pc:sldMkLst>
      </pc:sldChg>
      <pc:sldChg chg="add">
        <pc:chgData name="Van Phan" userId="412f3b58-7e7d-41d7-88a8-9853e5dc8ec9" providerId="ADAL" clId="{F6F912C6-9F11-4A43-B306-1A3C02C58239}" dt="2026-06-09T06:50:35.906" v="143"/>
        <pc:sldMkLst>
          <pc:docMk/>
          <pc:sldMk cId="4124663905" sldId="372"/>
        </pc:sldMkLst>
      </pc:sldChg>
      <pc:sldChg chg="add">
        <pc:chgData name="Van Phan" userId="412f3b58-7e7d-41d7-88a8-9853e5dc8ec9" providerId="ADAL" clId="{F6F912C6-9F11-4A43-B306-1A3C02C58239}" dt="2026-06-09T06:50:35.906" v="143"/>
        <pc:sldMkLst>
          <pc:docMk/>
          <pc:sldMk cId="3745154411" sldId="373"/>
        </pc:sldMkLst>
      </pc:sldChg>
      <pc:sldChg chg="add del setBg modNotes">
        <pc:chgData name="Van Phan" userId="412f3b58-7e7d-41d7-88a8-9853e5dc8ec9" providerId="ADAL" clId="{F6F912C6-9F11-4A43-B306-1A3C02C58239}" dt="2026-06-09T07:12:23.664" v="183"/>
        <pc:sldMkLst>
          <pc:docMk/>
          <pc:sldMk cId="0" sldId="374"/>
        </pc:sldMkLst>
      </pc:sldChg>
      <pc:sldChg chg="add del">
        <pc:chgData name="Van Phan" userId="412f3b58-7e7d-41d7-88a8-9853e5dc8ec9" providerId="ADAL" clId="{F6F912C6-9F11-4A43-B306-1A3C02C58239}" dt="2026-06-09T07:12:23.664" v="183"/>
        <pc:sldMkLst>
          <pc:docMk/>
          <pc:sldMk cId="0" sldId="375"/>
        </pc:sldMkLst>
      </pc:sldChg>
      <pc:sldMasterChg chg="addSp mod delSldLayout">
        <pc:chgData name="Van Phan" userId="412f3b58-7e7d-41d7-88a8-9853e5dc8ec9" providerId="ADAL" clId="{F6F912C6-9F11-4A43-B306-1A3C02C58239}" dt="2026-06-08T23:53:27.803" v="131" actId="47"/>
        <pc:sldMasterMkLst>
          <pc:docMk/>
          <pc:sldMasterMk cId="0" sldId="2147483648"/>
        </pc:sldMasterMkLst>
        <pc:spChg chg="add">
          <ac:chgData name="Van Phan" userId="412f3b58-7e7d-41d7-88a8-9853e5dc8ec9" providerId="ADAL" clId="{F6F912C6-9F11-4A43-B306-1A3C02C58239}" dt="2026-06-04T01:11:03.764" v="0" actId="33475"/>
          <ac:spMkLst>
            <pc:docMk/>
            <pc:sldMasterMk cId="0" sldId="2147483648"/>
            <ac:spMk id="8" creationId="{E8F99F29-E89E-9FD3-8C40-7B8269A3AABB}"/>
          </ac:spMkLst>
        </pc:spChg>
        <pc:sldLayoutChg chg="del">
          <pc:chgData name="Van Phan" userId="412f3b58-7e7d-41d7-88a8-9853e5dc8ec9" providerId="ADAL" clId="{F6F912C6-9F11-4A43-B306-1A3C02C58239}" dt="2026-06-08T23:53:27.803" v="131" actId="47"/>
          <pc:sldLayoutMkLst>
            <pc:docMk/>
            <pc:sldMasterMk cId="0" sldId="2147483648"/>
            <pc:sldLayoutMk cId="1927189779" sldId="2147483666"/>
          </pc:sldLayoutMkLst>
        </pc:sldLayoutChg>
      </pc:sldMasterChg>
      <pc:sldMasterChg chg="del delSldLayout">
        <pc:chgData name="Van Phan" userId="412f3b58-7e7d-41d7-88a8-9853e5dc8ec9" providerId="ADAL" clId="{F6F912C6-9F11-4A43-B306-1A3C02C58239}" dt="2026-06-09T07:11:35.768" v="180" actId="47"/>
        <pc:sldMasterMkLst>
          <pc:docMk/>
          <pc:sldMasterMk cId="36397417" sldId="2147483666"/>
        </pc:sldMasterMkLst>
        <pc:sldLayoutChg chg="del">
          <pc:chgData name="Van Phan" userId="412f3b58-7e7d-41d7-88a8-9853e5dc8ec9" providerId="ADAL" clId="{F6F912C6-9F11-4A43-B306-1A3C02C58239}" dt="2026-06-09T07:11:35.768" v="180" actId="47"/>
          <pc:sldLayoutMkLst>
            <pc:docMk/>
            <pc:sldMasterMk cId="36397417" sldId="2147483666"/>
            <pc:sldLayoutMk cId="1778343699" sldId="2147483667"/>
          </pc:sldLayoutMkLst>
        </pc:sldLayoutChg>
        <pc:sldLayoutChg chg="del">
          <pc:chgData name="Van Phan" userId="412f3b58-7e7d-41d7-88a8-9853e5dc8ec9" providerId="ADAL" clId="{F6F912C6-9F11-4A43-B306-1A3C02C58239}" dt="2026-06-09T07:11:35.768" v="180" actId="47"/>
          <pc:sldLayoutMkLst>
            <pc:docMk/>
            <pc:sldMasterMk cId="36397417" sldId="2147483666"/>
            <pc:sldLayoutMk cId="2883122057" sldId="2147483668"/>
          </pc:sldLayoutMkLst>
        </pc:sldLayoutChg>
        <pc:sldLayoutChg chg="del">
          <pc:chgData name="Van Phan" userId="412f3b58-7e7d-41d7-88a8-9853e5dc8ec9" providerId="ADAL" clId="{F6F912C6-9F11-4A43-B306-1A3C02C58239}" dt="2026-06-09T07:11:35.768" v="180" actId="47"/>
          <pc:sldLayoutMkLst>
            <pc:docMk/>
            <pc:sldMasterMk cId="36397417" sldId="2147483666"/>
            <pc:sldLayoutMk cId="765055676" sldId="2147483669"/>
          </pc:sldLayoutMkLst>
        </pc:sldLayoutChg>
        <pc:sldLayoutChg chg="del">
          <pc:chgData name="Van Phan" userId="412f3b58-7e7d-41d7-88a8-9853e5dc8ec9" providerId="ADAL" clId="{F6F912C6-9F11-4A43-B306-1A3C02C58239}" dt="2026-06-09T07:11:35.768" v="180" actId="47"/>
          <pc:sldLayoutMkLst>
            <pc:docMk/>
            <pc:sldMasterMk cId="36397417" sldId="2147483666"/>
            <pc:sldLayoutMk cId="2193989305" sldId="2147483670"/>
          </pc:sldLayoutMkLst>
        </pc:sldLayoutChg>
        <pc:sldLayoutChg chg="del">
          <pc:chgData name="Van Phan" userId="412f3b58-7e7d-41d7-88a8-9853e5dc8ec9" providerId="ADAL" clId="{F6F912C6-9F11-4A43-B306-1A3C02C58239}" dt="2026-06-09T07:11:35.768" v="180" actId="47"/>
          <pc:sldLayoutMkLst>
            <pc:docMk/>
            <pc:sldMasterMk cId="36397417" sldId="2147483666"/>
            <pc:sldLayoutMk cId="349201645" sldId="2147483671"/>
          </pc:sldLayoutMkLst>
        </pc:sldLayoutChg>
        <pc:sldLayoutChg chg="del">
          <pc:chgData name="Van Phan" userId="412f3b58-7e7d-41d7-88a8-9853e5dc8ec9" providerId="ADAL" clId="{F6F912C6-9F11-4A43-B306-1A3C02C58239}" dt="2026-06-09T07:11:35.768" v="180" actId="47"/>
          <pc:sldLayoutMkLst>
            <pc:docMk/>
            <pc:sldMasterMk cId="36397417" sldId="2147483666"/>
            <pc:sldLayoutMk cId="1454291409" sldId="2147483672"/>
          </pc:sldLayoutMkLst>
        </pc:sldLayoutChg>
        <pc:sldLayoutChg chg="del">
          <pc:chgData name="Van Phan" userId="412f3b58-7e7d-41d7-88a8-9853e5dc8ec9" providerId="ADAL" clId="{F6F912C6-9F11-4A43-B306-1A3C02C58239}" dt="2026-06-09T07:11:35.768" v="180" actId="47"/>
          <pc:sldLayoutMkLst>
            <pc:docMk/>
            <pc:sldMasterMk cId="36397417" sldId="2147483666"/>
            <pc:sldLayoutMk cId="3107004909" sldId="2147483673"/>
          </pc:sldLayoutMkLst>
        </pc:sldLayoutChg>
        <pc:sldLayoutChg chg="del">
          <pc:chgData name="Van Phan" userId="412f3b58-7e7d-41d7-88a8-9853e5dc8ec9" providerId="ADAL" clId="{F6F912C6-9F11-4A43-B306-1A3C02C58239}" dt="2026-06-09T07:11:35.768" v="180" actId="47"/>
          <pc:sldLayoutMkLst>
            <pc:docMk/>
            <pc:sldMasterMk cId="36397417" sldId="2147483666"/>
            <pc:sldLayoutMk cId="758527267" sldId="2147483674"/>
          </pc:sldLayoutMkLst>
        </pc:sldLayoutChg>
        <pc:sldLayoutChg chg="del">
          <pc:chgData name="Van Phan" userId="412f3b58-7e7d-41d7-88a8-9853e5dc8ec9" providerId="ADAL" clId="{F6F912C6-9F11-4A43-B306-1A3C02C58239}" dt="2026-06-09T07:11:35.768" v="180" actId="47"/>
          <pc:sldLayoutMkLst>
            <pc:docMk/>
            <pc:sldMasterMk cId="36397417" sldId="2147483666"/>
            <pc:sldLayoutMk cId="1255966948" sldId="2147483675"/>
          </pc:sldLayoutMkLst>
        </pc:sldLayoutChg>
        <pc:sldLayoutChg chg="del">
          <pc:chgData name="Van Phan" userId="412f3b58-7e7d-41d7-88a8-9853e5dc8ec9" providerId="ADAL" clId="{F6F912C6-9F11-4A43-B306-1A3C02C58239}" dt="2026-06-09T07:11:35.768" v="180" actId="47"/>
          <pc:sldLayoutMkLst>
            <pc:docMk/>
            <pc:sldMasterMk cId="36397417" sldId="2147483666"/>
            <pc:sldLayoutMk cId="635395341" sldId="2147483676"/>
          </pc:sldLayoutMkLst>
        </pc:sldLayoutChg>
        <pc:sldLayoutChg chg="del">
          <pc:chgData name="Van Phan" userId="412f3b58-7e7d-41d7-88a8-9853e5dc8ec9" providerId="ADAL" clId="{F6F912C6-9F11-4A43-B306-1A3C02C58239}" dt="2026-06-09T07:11:35.768" v="180" actId="47"/>
          <pc:sldLayoutMkLst>
            <pc:docMk/>
            <pc:sldMasterMk cId="36397417" sldId="2147483666"/>
            <pc:sldLayoutMk cId="4118270985" sldId="214748367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8401781F-D74C-462C-A0F2-E072FE66EBD1}" type="datetimeFigureOut">
              <a:rPr lang="en-AU" smtClean="0"/>
              <a:t>9/06/2026</a:t>
            </a:fld>
            <a:endParaRPr lang="en-AU"/>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66EDB67C-ADB3-4066-BD99-EC74163A2155}" type="slidenum">
              <a:rPr lang="en-AU" smtClean="0"/>
              <a:t>‹#›</a:t>
            </a:fld>
            <a:endParaRPr lang="en-AU"/>
          </a:p>
        </p:txBody>
      </p:sp>
    </p:spTree>
    <p:extLst>
      <p:ext uri="{BB962C8B-B14F-4D97-AF65-F5344CB8AC3E}">
        <p14:creationId xmlns:p14="http://schemas.microsoft.com/office/powerpoint/2010/main" val="412844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E80E50BD-8A04-ECBB-9ECD-3A4D7F19822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20750">
              <a:spcBef>
                <a:spcPct val="30000"/>
              </a:spcBef>
              <a:defRPr sz="1200">
                <a:solidFill>
                  <a:schemeClr val="tx1"/>
                </a:solidFill>
                <a:latin typeface="Arial" panose="020B0604020202020204" pitchFamily="34" charset="0"/>
              </a:defRPr>
            </a:lvl1pPr>
            <a:lvl2pPr marL="749300" indent="-287338" defTabSz="920750">
              <a:spcBef>
                <a:spcPct val="30000"/>
              </a:spcBef>
              <a:defRPr sz="1200">
                <a:solidFill>
                  <a:schemeClr val="tx1"/>
                </a:solidFill>
                <a:latin typeface="Arial" panose="020B0604020202020204" pitchFamily="34" charset="0"/>
              </a:defRPr>
            </a:lvl2pPr>
            <a:lvl3pPr marL="1152525" indent="-230188" defTabSz="920750">
              <a:spcBef>
                <a:spcPct val="30000"/>
              </a:spcBef>
              <a:defRPr sz="1200">
                <a:solidFill>
                  <a:schemeClr val="tx1"/>
                </a:solidFill>
                <a:latin typeface="Arial" panose="020B0604020202020204" pitchFamily="34" charset="0"/>
              </a:defRPr>
            </a:lvl3pPr>
            <a:lvl4pPr marL="1612900" indent="-230188" defTabSz="920750">
              <a:spcBef>
                <a:spcPct val="30000"/>
              </a:spcBef>
              <a:defRPr sz="1200">
                <a:solidFill>
                  <a:schemeClr val="tx1"/>
                </a:solidFill>
                <a:latin typeface="Arial" panose="020B0604020202020204" pitchFamily="34" charset="0"/>
              </a:defRPr>
            </a:lvl4pPr>
            <a:lvl5pPr marL="2074863" indent="-230188" defTabSz="920750">
              <a:spcBef>
                <a:spcPct val="30000"/>
              </a:spcBef>
              <a:defRPr sz="1200">
                <a:solidFill>
                  <a:schemeClr val="tx1"/>
                </a:solidFill>
                <a:latin typeface="Arial" panose="020B0604020202020204" pitchFamily="34" charset="0"/>
              </a:defRPr>
            </a:lvl5pPr>
            <a:lvl6pPr marL="2532063" indent="-230188" defTabSz="920750" eaLnBrk="0" fontAlgn="base" hangingPunct="0">
              <a:spcBef>
                <a:spcPct val="30000"/>
              </a:spcBef>
              <a:spcAft>
                <a:spcPct val="0"/>
              </a:spcAft>
              <a:defRPr sz="1200">
                <a:solidFill>
                  <a:schemeClr val="tx1"/>
                </a:solidFill>
                <a:latin typeface="Arial" panose="020B0604020202020204" pitchFamily="34" charset="0"/>
              </a:defRPr>
            </a:lvl6pPr>
            <a:lvl7pPr marL="2989263" indent="-230188" defTabSz="920750" eaLnBrk="0" fontAlgn="base" hangingPunct="0">
              <a:spcBef>
                <a:spcPct val="30000"/>
              </a:spcBef>
              <a:spcAft>
                <a:spcPct val="0"/>
              </a:spcAft>
              <a:defRPr sz="1200">
                <a:solidFill>
                  <a:schemeClr val="tx1"/>
                </a:solidFill>
                <a:latin typeface="Arial" panose="020B0604020202020204" pitchFamily="34" charset="0"/>
              </a:defRPr>
            </a:lvl7pPr>
            <a:lvl8pPr marL="3446463" indent="-230188" defTabSz="920750" eaLnBrk="0" fontAlgn="base" hangingPunct="0">
              <a:spcBef>
                <a:spcPct val="30000"/>
              </a:spcBef>
              <a:spcAft>
                <a:spcPct val="0"/>
              </a:spcAft>
              <a:defRPr sz="1200">
                <a:solidFill>
                  <a:schemeClr val="tx1"/>
                </a:solidFill>
                <a:latin typeface="Arial" panose="020B0604020202020204" pitchFamily="34" charset="0"/>
              </a:defRPr>
            </a:lvl8pPr>
            <a:lvl9pPr marL="3903663" indent="-230188" defTabSz="92075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20750" rtl="0" eaLnBrk="1" fontAlgn="base" latinLnBrk="0" hangingPunct="1">
              <a:lnSpc>
                <a:spcPct val="100000"/>
              </a:lnSpc>
              <a:spcBef>
                <a:spcPct val="0"/>
              </a:spcBef>
              <a:spcAft>
                <a:spcPct val="0"/>
              </a:spcAft>
              <a:buClrTx/>
              <a:buSzTx/>
              <a:buFontTx/>
              <a:buNone/>
              <a:tabLst/>
              <a:defRPr/>
            </a:pPr>
            <a:fld id="{8FA66F7E-F653-4F3E-B397-73B0B743F582}" type="slidenum">
              <a:rPr kumimoji="0" lang="en-AU"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20750" rtl="0" eaLnBrk="1" fontAlgn="base" latinLnBrk="0" hangingPunct="1">
                <a:lnSpc>
                  <a:spcPct val="100000"/>
                </a:lnSpc>
                <a:spcBef>
                  <a:spcPct val="0"/>
                </a:spcBef>
                <a:spcAft>
                  <a:spcPct val="0"/>
                </a:spcAft>
                <a:buClrTx/>
                <a:buSzTx/>
                <a:buFontTx/>
                <a:buNone/>
                <a:tabLst/>
                <a:defRPr/>
              </a:pPr>
              <a:t>3</a:t>
            </a:fld>
            <a:endParaRPr kumimoji="0" lang="en-AU"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71" name="Rectangle 2">
            <a:extLst>
              <a:ext uri="{FF2B5EF4-FFF2-40B4-BE49-F238E27FC236}">
                <a16:creationId xmlns:a16="http://schemas.microsoft.com/office/drawing/2014/main" id="{CA6FA8B1-1C76-60F0-73CA-E5FA59A0C316}"/>
              </a:ext>
            </a:extLst>
          </p:cNvPr>
          <p:cNvSpPr>
            <a:spLocks noGrp="1" noRot="1" noChangeAspect="1" noChangeArrowheads="1" noTextEdit="1"/>
          </p:cNvSpPr>
          <p:nvPr>
            <p:ph type="sldImg"/>
          </p:nvPr>
        </p:nvSpPr>
        <p:spPr bwMode="auto">
          <a:xfrm>
            <a:off x="914400" y="742950"/>
            <a:ext cx="4967288" cy="37242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7172" name="Rectangle 3">
            <a:extLst>
              <a:ext uri="{FF2B5EF4-FFF2-40B4-BE49-F238E27FC236}">
                <a16:creationId xmlns:a16="http://schemas.microsoft.com/office/drawing/2014/main" id="{0B2F6893-C4AB-5186-3967-13A7C392C8F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Holding Slide Option 1</a:t>
            </a:r>
            <a:endParaRPr lang="en-AU" dirty="0"/>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933594-0274-47B1-B982-31554E81013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1400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linkedin.com/company/lavan-australia/mycompany/verification/?viewAsMember=true" TargetMode="External"/><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6.jp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0" i="0">
                <a:solidFill>
                  <a:schemeClr val="tx1"/>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900" b="0" i="1">
                <a:solidFill>
                  <a:schemeClr val="tx1"/>
                </a:solidFill>
                <a:latin typeface="Arial Narrow"/>
                <a:cs typeface="Arial Narrow"/>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88105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586008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24417" y="1628775"/>
            <a:ext cx="5384800" cy="4176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212417" y="1628775"/>
            <a:ext cx="5384800" cy="4176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857874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615413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722259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0239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63524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421531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28995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51900" y="274638"/>
            <a:ext cx="2745317" cy="553085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1" y="274638"/>
            <a:ext cx="8039100" cy="5530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813670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900" b="0" i="1">
                <a:solidFill>
                  <a:schemeClr val="tx1"/>
                </a:solidFill>
                <a:latin typeface="Arial Narrow"/>
                <a:cs typeface="Arial Narrow"/>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0549601" y="5751974"/>
            <a:ext cx="1330615" cy="797919"/>
          </a:xfrm>
          <a:prstGeom prst="rect">
            <a:avLst/>
          </a:prstGeom>
        </p:spPr>
      </p:pic>
      <p:sp>
        <p:nvSpPr>
          <p:cNvPr id="2" name="Holder 2"/>
          <p:cNvSpPr>
            <a:spLocks noGrp="1"/>
          </p:cNvSpPr>
          <p:nvPr>
            <p:ph type="title"/>
          </p:nvPr>
        </p:nvSpPr>
        <p:spPr/>
        <p:txBody>
          <a:bodyPr lIns="0" tIns="0" rIns="0" bIns="0"/>
          <a:lstStyle>
            <a:lvl1pPr>
              <a:defRPr sz="28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8"/>
          </a:xfrm>
          <a:prstGeom prst="rect">
            <a:avLst/>
          </a:prstGeom>
        </p:spPr>
      </p:pic>
      <p:pic>
        <p:nvPicPr>
          <p:cNvPr id="17" name="bg object 17"/>
          <p:cNvPicPr/>
          <p:nvPr/>
        </p:nvPicPr>
        <p:blipFill>
          <a:blip r:embed="rId3" cstate="print"/>
          <a:stretch>
            <a:fillRect/>
          </a:stretch>
        </p:blipFill>
        <p:spPr>
          <a:xfrm>
            <a:off x="612648" y="6397752"/>
            <a:ext cx="231444" cy="173723"/>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4879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Holding Slide option 1">
    <p:spTree>
      <p:nvGrpSpPr>
        <p:cNvPr id="1" name=""/>
        <p:cNvGrpSpPr/>
        <p:nvPr/>
      </p:nvGrpSpPr>
      <p:grpSpPr>
        <a:xfrm>
          <a:off x="0" y="0"/>
          <a:ext cx="0" cy="0"/>
          <a:chOff x="0" y="0"/>
          <a:chExt cx="0" cy="0"/>
        </a:xfrm>
      </p:grpSpPr>
      <p:pic>
        <p:nvPicPr>
          <p:cNvPr id="26" name="Picture 25" descr="Logo&#10;&#10;Description automatically generated">
            <a:extLst>
              <a:ext uri="{FF2B5EF4-FFF2-40B4-BE49-F238E27FC236}">
                <a16:creationId xmlns:a16="http://schemas.microsoft.com/office/drawing/2014/main" id="{B70F347B-01E0-E3DE-3D4F-0BEEC377FF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57535" y="887229"/>
            <a:ext cx="2095979" cy="944029"/>
          </a:xfrm>
          <a:prstGeom prst="rect">
            <a:avLst/>
          </a:prstGeom>
        </p:spPr>
      </p:pic>
      <p:sp>
        <p:nvSpPr>
          <p:cNvPr id="13" name="Picture Placeholder 12">
            <a:extLst>
              <a:ext uri="{FF2B5EF4-FFF2-40B4-BE49-F238E27FC236}">
                <a16:creationId xmlns:a16="http://schemas.microsoft.com/office/drawing/2014/main" id="{C22EB68E-F800-E256-C9B4-F1E47F9571E8}"/>
              </a:ext>
            </a:extLst>
          </p:cNvPr>
          <p:cNvSpPr>
            <a:spLocks noGrp="1"/>
          </p:cNvSpPr>
          <p:nvPr>
            <p:ph type="pic" sz="quarter" idx="10" hasCustomPrompt="1"/>
          </p:nvPr>
        </p:nvSpPr>
        <p:spPr>
          <a:xfrm>
            <a:off x="4618038" y="4854575"/>
            <a:ext cx="1335087" cy="1346200"/>
          </a:xfrm>
          <a:prstGeom prst="ellipse">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chor="ctr">
            <a:noAutofit/>
          </a:bodyPr>
          <a:lstStyle>
            <a:lvl1pPr marL="0" indent="0" algn="ctr">
              <a:buNone/>
              <a:defRPr sz="1600" b="0"/>
            </a:lvl1pPr>
          </a:lstStyle>
          <a:p>
            <a:r>
              <a:rPr lang="en-AU" dirty="0"/>
              <a:t>Speaker image</a:t>
            </a:r>
          </a:p>
        </p:txBody>
      </p:sp>
      <p:sp>
        <p:nvSpPr>
          <p:cNvPr id="2" name="Title 1">
            <a:extLst>
              <a:ext uri="{FF2B5EF4-FFF2-40B4-BE49-F238E27FC236}">
                <a16:creationId xmlns:a16="http://schemas.microsoft.com/office/drawing/2014/main" id="{0B5BCB2B-2998-4AFF-A859-4B547B00E1D9}"/>
              </a:ext>
            </a:extLst>
          </p:cNvPr>
          <p:cNvSpPr>
            <a:spLocks noGrp="1"/>
          </p:cNvSpPr>
          <p:nvPr>
            <p:ph type="ctrTitle" hasCustomPrompt="1"/>
          </p:nvPr>
        </p:nvSpPr>
        <p:spPr>
          <a:xfrm>
            <a:off x="1524000" y="2570671"/>
            <a:ext cx="9144000" cy="939291"/>
          </a:xfrm>
          <a:prstGeom prst="rect">
            <a:avLst/>
          </a:prstGeom>
        </p:spPr>
        <p:txBody>
          <a:bodyPr anchor="b"/>
          <a:lstStyle>
            <a:lvl1pPr algn="ctr">
              <a:defRPr sz="4000"/>
            </a:lvl1pPr>
          </a:lstStyle>
          <a:p>
            <a:r>
              <a:rPr lang="en-US" dirty="0"/>
              <a:t>Main Title (Arial </a:t>
            </a:r>
            <a:r>
              <a:rPr lang="en-US" dirty="0" err="1"/>
              <a:t>sz</a:t>
            </a:r>
            <a:r>
              <a:rPr lang="en-US" dirty="0"/>
              <a:t> 40)</a:t>
            </a:r>
            <a:endParaRPr lang="en-AU" dirty="0"/>
          </a:p>
        </p:txBody>
      </p:sp>
      <p:sp>
        <p:nvSpPr>
          <p:cNvPr id="3" name="Subtitle 2">
            <a:extLst>
              <a:ext uri="{FF2B5EF4-FFF2-40B4-BE49-F238E27FC236}">
                <a16:creationId xmlns:a16="http://schemas.microsoft.com/office/drawing/2014/main" id="{009738A9-F6DA-41EF-998A-315815183292}"/>
              </a:ext>
            </a:extLst>
          </p:cNvPr>
          <p:cNvSpPr>
            <a:spLocks noGrp="1"/>
          </p:cNvSpPr>
          <p:nvPr>
            <p:ph type="subTitle" idx="1" hasCustomPrompt="1"/>
          </p:nvPr>
        </p:nvSpPr>
        <p:spPr>
          <a:xfrm>
            <a:off x="1524000" y="3602038"/>
            <a:ext cx="9144000" cy="538641"/>
          </a:xfrm>
          <a:prstGeom prst="rect">
            <a:avLst/>
          </a:prstGeo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(Arial Nova Light </a:t>
            </a:r>
            <a:r>
              <a:rPr lang="en-US" dirty="0" err="1"/>
              <a:t>sz</a:t>
            </a:r>
            <a:r>
              <a:rPr lang="en-US" dirty="0"/>
              <a:t> 32)</a:t>
            </a:r>
            <a:endParaRPr lang="en-AU" dirty="0"/>
          </a:p>
        </p:txBody>
      </p:sp>
      <p:sp>
        <p:nvSpPr>
          <p:cNvPr id="7" name="Subtitle 2">
            <a:extLst>
              <a:ext uri="{FF2B5EF4-FFF2-40B4-BE49-F238E27FC236}">
                <a16:creationId xmlns:a16="http://schemas.microsoft.com/office/drawing/2014/main" id="{71D0849E-2CC2-8B89-CBFC-4DBCAEA7BCB2}"/>
              </a:ext>
            </a:extLst>
          </p:cNvPr>
          <p:cNvSpPr txBox="1">
            <a:spLocks/>
          </p:cNvSpPr>
          <p:nvPr userDrawn="1"/>
        </p:nvSpPr>
        <p:spPr>
          <a:xfrm>
            <a:off x="1524000" y="4232755"/>
            <a:ext cx="9144000" cy="4255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AU" sz="1600" dirty="0">
              <a:solidFill>
                <a:srgbClr val="444F5B"/>
              </a:solidFill>
            </a:endParaRPr>
          </a:p>
        </p:txBody>
      </p:sp>
      <p:sp>
        <p:nvSpPr>
          <p:cNvPr id="21" name="Text Placeholder 20">
            <a:extLst>
              <a:ext uri="{FF2B5EF4-FFF2-40B4-BE49-F238E27FC236}">
                <a16:creationId xmlns:a16="http://schemas.microsoft.com/office/drawing/2014/main" id="{29D73097-66E6-2B96-B40C-3B9FAE6FC3A4}"/>
              </a:ext>
            </a:extLst>
          </p:cNvPr>
          <p:cNvSpPr>
            <a:spLocks noGrp="1"/>
          </p:cNvSpPr>
          <p:nvPr>
            <p:ph type="body" sz="quarter" idx="12" hasCustomPrompt="1"/>
          </p:nvPr>
        </p:nvSpPr>
        <p:spPr>
          <a:xfrm>
            <a:off x="1524000" y="4232754"/>
            <a:ext cx="9144000" cy="425511"/>
          </a:xfrm>
          <a:prstGeom prst="rect">
            <a:avLst/>
          </a:prstGeom>
        </p:spPr>
        <p:txBody>
          <a:bodyPr/>
          <a:lstStyle>
            <a:lvl1pPr marL="0" indent="0" algn="ctr">
              <a:buFontTx/>
              <a:buNone/>
              <a:defRPr sz="1600">
                <a:solidFill>
                  <a:srgbClr val="444F5B"/>
                </a:solidFill>
              </a:defRPr>
            </a:lvl1pPr>
            <a:lvl5pPr marL="1828800" indent="0">
              <a:buNone/>
              <a:defRPr/>
            </a:lvl5pPr>
          </a:lstStyle>
          <a:p>
            <a:pPr lvl="0"/>
            <a:r>
              <a:rPr lang="en-AU" dirty="0"/>
              <a:t>Day, date, month year (Arial Nova Light sz 16)</a:t>
            </a:r>
          </a:p>
        </p:txBody>
      </p:sp>
      <p:sp>
        <p:nvSpPr>
          <p:cNvPr id="23" name="Text Placeholder 22">
            <a:extLst>
              <a:ext uri="{FF2B5EF4-FFF2-40B4-BE49-F238E27FC236}">
                <a16:creationId xmlns:a16="http://schemas.microsoft.com/office/drawing/2014/main" id="{B6D0A214-1AAA-A7CA-C80C-0D28A3D03E66}"/>
              </a:ext>
            </a:extLst>
          </p:cNvPr>
          <p:cNvSpPr>
            <a:spLocks noGrp="1"/>
          </p:cNvSpPr>
          <p:nvPr>
            <p:ph type="body" sz="quarter" idx="13" hasCustomPrompt="1"/>
          </p:nvPr>
        </p:nvSpPr>
        <p:spPr>
          <a:xfrm>
            <a:off x="6238877" y="5529532"/>
            <a:ext cx="4429123" cy="671243"/>
          </a:xfrm>
          <a:prstGeom prst="rect">
            <a:avLst/>
          </a:prstGeom>
        </p:spPr>
        <p:txBody>
          <a:bodyPr/>
          <a:lstStyle>
            <a:lvl1pPr marL="0" indent="0">
              <a:lnSpc>
                <a:spcPct val="100000"/>
              </a:lnSpc>
              <a:buNone/>
              <a:defRPr sz="1200">
                <a:solidFill>
                  <a:srgbClr val="444F5B"/>
                </a:solidFill>
              </a:defRPr>
            </a:lvl1pPr>
          </a:lstStyle>
          <a:p>
            <a:pPr lvl="0"/>
            <a:r>
              <a:rPr lang="en-AU" dirty="0"/>
              <a:t>Practice Area Title (Arial Nova Light sz 12)</a:t>
            </a:r>
            <a:br>
              <a:rPr lang="en-AU" dirty="0"/>
            </a:br>
            <a:r>
              <a:rPr lang="en-AU" dirty="0"/>
              <a:t>Lavan (Arial Nova Light sz 12)</a:t>
            </a:r>
          </a:p>
        </p:txBody>
      </p:sp>
      <p:sp>
        <p:nvSpPr>
          <p:cNvPr id="25" name="Text Placeholder 24">
            <a:extLst>
              <a:ext uri="{FF2B5EF4-FFF2-40B4-BE49-F238E27FC236}">
                <a16:creationId xmlns:a16="http://schemas.microsoft.com/office/drawing/2014/main" id="{A8C1CDEC-9FB6-FBAB-6FAE-0C91FDF6ED65}"/>
              </a:ext>
            </a:extLst>
          </p:cNvPr>
          <p:cNvSpPr>
            <a:spLocks noGrp="1"/>
          </p:cNvSpPr>
          <p:nvPr>
            <p:ph type="body" sz="quarter" idx="14" hasCustomPrompt="1"/>
          </p:nvPr>
        </p:nvSpPr>
        <p:spPr>
          <a:xfrm>
            <a:off x="6238875" y="5192713"/>
            <a:ext cx="4429125" cy="336550"/>
          </a:xfrm>
          <a:prstGeom prst="rect">
            <a:avLst/>
          </a:prstGeom>
        </p:spPr>
        <p:txBody>
          <a:bodyPr/>
          <a:lstStyle>
            <a:lvl1pPr marL="0" indent="0">
              <a:lnSpc>
                <a:spcPct val="100000"/>
              </a:lnSpc>
              <a:buNone/>
              <a:defRPr sz="1800">
                <a:latin typeface="+mj-lt"/>
              </a:defRPr>
            </a:lvl1pPr>
          </a:lstStyle>
          <a:p>
            <a:pPr lvl="0"/>
            <a:r>
              <a:rPr lang="en-AU" dirty="0"/>
              <a:t>Speaker Name (Arial sz 18)</a:t>
            </a:r>
          </a:p>
        </p:txBody>
      </p:sp>
    </p:spTree>
    <p:extLst>
      <p:ext uri="{BB962C8B-B14F-4D97-AF65-F5344CB8AC3E}">
        <p14:creationId xmlns:p14="http://schemas.microsoft.com/office/powerpoint/2010/main" val="166422301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0CCEF49-25A1-E90E-B4D2-4C40013885F9}"/>
              </a:ext>
            </a:extLst>
          </p:cNvPr>
          <p:cNvGrpSpPr/>
          <p:nvPr userDrawn="1"/>
        </p:nvGrpSpPr>
        <p:grpSpPr>
          <a:xfrm>
            <a:off x="3958829" y="3299109"/>
            <a:ext cx="7049346" cy="2208022"/>
            <a:chOff x="3737168" y="3345450"/>
            <a:chExt cx="7155917" cy="2208022"/>
          </a:xfrm>
        </p:grpSpPr>
        <p:sp>
          <p:nvSpPr>
            <p:cNvPr id="6" name="Title 1">
              <a:extLst>
                <a:ext uri="{FF2B5EF4-FFF2-40B4-BE49-F238E27FC236}">
                  <a16:creationId xmlns:a16="http://schemas.microsoft.com/office/drawing/2014/main" id="{1539C1B1-23DF-69D6-0D49-AE56A5245BFC}"/>
                </a:ext>
              </a:extLst>
            </p:cNvPr>
            <p:cNvSpPr txBox="1">
              <a:spLocks/>
            </p:cNvSpPr>
            <p:nvPr/>
          </p:nvSpPr>
          <p:spPr>
            <a:xfrm>
              <a:off x="3737168" y="3345450"/>
              <a:ext cx="7155917" cy="2208022"/>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200000"/>
                </a:lnSpc>
              </a:pPr>
              <a:r>
                <a:rPr lang="en-AU" sz="2400" dirty="0">
                  <a:latin typeface="Arial Nova Light" panose="020B0304020202020204" pitchFamily="34" charset="0"/>
                  <a:cs typeface="Arial" panose="020B0604020202020204" pitchFamily="34" charset="0"/>
                </a:rPr>
                <a:t>Follow us on LinkedIn: </a:t>
              </a:r>
              <a:r>
                <a:rPr lang="en-AU" sz="2400" dirty="0">
                  <a:solidFill>
                    <a:srgbClr val="0070C0"/>
                  </a:solidFill>
                  <a:latin typeface="Arial Nova Light" panose="020B03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Lavan</a:t>
              </a:r>
              <a:endParaRPr lang="en-AU" sz="2400" dirty="0">
                <a:solidFill>
                  <a:srgbClr val="0070C0"/>
                </a:solidFill>
                <a:latin typeface="Arial Nova Light" panose="020B0304020202020204" pitchFamily="34" charset="0"/>
                <a:cs typeface="Arial" panose="020B0604020202020204" pitchFamily="34" charset="0"/>
              </a:endParaRPr>
            </a:p>
          </p:txBody>
        </p:sp>
        <p:pic>
          <p:nvPicPr>
            <p:cNvPr id="7" name="Picture 2" descr="Linkedin - Free social media icons">
              <a:hlinkClick r:id="rId2"/>
              <a:extLst>
                <a:ext uri="{FF2B5EF4-FFF2-40B4-BE49-F238E27FC236}">
                  <a16:creationId xmlns:a16="http://schemas.microsoft.com/office/drawing/2014/main" id="{6125B2EE-6805-3F96-D059-6120407C84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6240" y="3599511"/>
              <a:ext cx="413205" cy="409231"/>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Rectangle 9">
            <a:extLst>
              <a:ext uri="{FF2B5EF4-FFF2-40B4-BE49-F238E27FC236}">
                <a16:creationId xmlns:a16="http://schemas.microsoft.com/office/drawing/2014/main" id="{7B3BDDBD-5D9C-AD62-8D73-91EBD96F9A1E}"/>
              </a:ext>
            </a:extLst>
          </p:cNvPr>
          <p:cNvSpPr/>
          <p:nvPr userDrawn="1"/>
        </p:nvSpPr>
        <p:spPr>
          <a:xfrm>
            <a:off x="0" y="6095129"/>
            <a:ext cx="12192000" cy="762869"/>
          </a:xfrm>
          <a:prstGeom prst="rect">
            <a:avLst/>
          </a:prstGeom>
          <a:solidFill>
            <a:srgbClr val="F2F6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D8C203B9-C821-E1C2-8B89-DF6AA48CA37B}"/>
              </a:ext>
            </a:extLst>
          </p:cNvPr>
          <p:cNvSpPr txBox="1">
            <a:spLocks/>
          </p:cNvSpPr>
          <p:nvPr userDrawn="1"/>
        </p:nvSpPr>
        <p:spPr>
          <a:xfrm>
            <a:off x="407140" y="6289979"/>
            <a:ext cx="5444608" cy="368596"/>
          </a:xfrm>
          <a:prstGeom prst="rect">
            <a:avLst/>
          </a:prstGeom>
        </p:spPr>
        <p:txBody>
          <a:bodyPr vert="horz" lIns="91440" tIns="45720" rIns="91440" bIns="45720" rtlCol="0" anchor="t">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en-AU" sz="1000" dirty="0">
                <a:latin typeface="Arial" panose="020B0604020202020204" pitchFamily="34" charset="0"/>
                <a:ea typeface="Calibri" panose="020F0502020204030204" pitchFamily="34" charset="0"/>
                <a:cs typeface="Arial" panose="020B0604020202020204" pitchFamily="34" charset="0"/>
              </a:rPr>
              <a:t>The contents of this presentation do not constitute legal advice and should not be used as such. </a:t>
            </a:r>
            <a:br>
              <a:rPr lang="en-AU" sz="1000" dirty="0">
                <a:latin typeface="Arial" panose="020B0604020202020204" pitchFamily="34" charset="0"/>
                <a:ea typeface="Calibri" panose="020F0502020204030204" pitchFamily="34" charset="0"/>
                <a:cs typeface="Arial" panose="020B0604020202020204" pitchFamily="34" charset="0"/>
              </a:rPr>
            </a:br>
            <a:r>
              <a:rPr lang="en-AU" sz="1000" dirty="0">
                <a:latin typeface="Arial" panose="020B0604020202020204" pitchFamily="34" charset="0"/>
                <a:ea typeface="Calibri" panose="020F0502020204030204" pitchFamily="34" charset="0"/>
                <a:cs typeface="Arial" panose="020B0604020202020204" pitchFamily="34" charset="0"/>
              </a:rPr>
              <a:t>Formal legal advice should be sought in particular matters.</a:t>
            </a:r>
          </a:p>
        </p:txBody>
      </p:sp>
      <p:sp>
        <p:nvSpPr>
          <p:cNvPr id="12" name="object 2">
            <a:extLst>
              <a:ext uri="{FF2B5EF4-FFF2-40B4-BE49-F238E27FC236}">
                <a16:creationId xmlns:a16="http://schemas.microsoft.com/office/drawing/2014/main" id="{52AC208E-C376-847A-9DB0-993E1910E1B5}"/>
              </a:ext>
            </a:extLst>
          </p:cNvPr>
          <p:cNvSpPr txBox="1"/>
          <p:nvPr userDrawn="1"/>
        </p:nvSpPr>
        <p:spPr>
          <a:xfrm>
            <a:off x="7123415" y="6358681"/>
            <a:ext cx="1127389" cy="243656"/>
          </a:xfrm>
          <a:prstGeom prst="rect">
            <a:avLst/>
          </a:prstGeom>
        </p:spPr>
        <p:txBody>
          <a:bodyPr vert="horz" wrap="square" lIns="0" tIns="12700" rIns="0" bIns="0" rtlCol="0">
            <a:spAutoFit/>
          </a:bodyPr>
          <a:lstStyle/>
          <a:p>
            <a:pPr marL="12700" marR="5080">
              <a:lnSpc>
                <a:spcPct val="100000"/>
              </a:lnSpc>
              <a:spcBef>
                <a:spcPts val="100"/>
              </a:spcBef>
            </a:pPr>
            <a:r>
              <a:rPr sz="750" b="0" dirty="0">
                <a:latin typeface="Arial" panose="020B0604020202020204" pitchFamily="34" charset="0"/>
                <a:cs typeface="Arial" panose="020B0604020202020204" pitchFamily="34" charset="0"/>
              </a:rPr>
              <a:t>1</a:t>
            </a:r>
            <a:r>
              <a:rPr sz="750" b="0" spc="15" dirty="0">
                <a:latin typeface="Arial" panose="020B0604020202020204" pitchFamily="34" charset="0"/>
                <a:cs typeface="Arial" panose="020B0604020202020204" pitchFamily="34" charset="0"/>
              </a:rPr>
              <a:t> </a:t>
            </a:r>
            <a:r>
              <a:rPr sz="750" b="0" spc="10" dirty="0">
                <a:latin typeface="Arial" panose="020B0604020202020204" pitchFamily="34" charset="0"/>
                <a:cs typeface="Arial" panose="020B0604020202020204" pitchFamily="34" charset="0"/>
              </a:rPr>
              <a:t>William</a:t>
            </a:r>
            <a:r>
              <a:rPr sz="750" b="0" spc="15" dirty="0">
                <a:latin typeface="Arial" panose="020B0604020202020204" pitchFamily="34" charset="0"/>
                <a:cs typeface="Arial" panose="020B0604020202020204" pitchFamily="34" charset="0"/>
              </a:rPr>
              <a:t> </a:t>
            </a:r>
            <a:r>
              <a:rPr sz="750" b="0" spc="10" dirty="0">
                <a:latin typeface="Arial" panose="020B0604020202020204" pitchFamily="34" charset="0"/>
                <a:cs typeface="Arial" panose="020B0604020202020204" pitchFamily="34" charset="0"/>
              </a:rPr>
              <a:t>Street </a:t>
            </a:r>
            <a:r>
              <a:rPr sz="750" b="0" spc="-175" dirty="0">
                <a:latin typeface="Arial" panose="020B0604020202020204" pitchFamily="34" charset="0"/>
                <a:cs typeface="Arial" panose="020B0604020202020204" pitchFamily="34" charset="0"/>
              </a:rPr>
              <a:t> </a:t>
            </a:r>
            <a:r>
              <a:rPr sz="750" b="0" spc="10" dirty="0">
                <a:latin typeface="Arial" panose="020B0604020202020204" pitchFamily="34" charset="0"/>
                <a:cs typeface="Arial" panose="020B0604020202020204" pitchFamily="34" charset="0"/>
              </a:rPr>
              <a:t>Perth </a:t>
            </a:r>
            <a:r>
              <a:rPr sz="750" b="0" spc="5" dirty="0">
                <a:latin typeface="Arial" panose="020B0604020202020204" pitchFamily="34" charset="0"/>
                <a:cs typeface="Arial" panose="020B0604020202020204" pitchFamily="34" charset="0"/>
              </a:rPr>
              <a:t>Western</a:t>
            </a:r>
            <a:r>
              <a:rPr sz="750" b="0" spc="15" dirty="0">
                <a:latin typeface="Arial" panose="020B0604020202020204" pitchFamily="34" charset="0"/>
                <a:cs typeface="Arial" panose="020B0604020202020204" pitchFamily="34" charset="0"/>
              </a:rPr>
              <a:t> </a:t>
            </a:r>
            <a:r>
              <a:rPr sz="750" b="0" spc="5" dirty="0">
                <a:latin typeface="Arial" panose="020B0604020202020204" pitchFamily="34" charset="0"/>
                <a:cs typeface="Arial" panose="020B0604020202020204" pitchFamily="34" charset="0"/>
              </a:rPr>
              <a:t>Australia</a:t>
            </a:r>
            <a:r>
              <a:rPr sz="750" b="0" spc="15" dirty="0">
                <a:latin typeface="Arial" panose="020B0604020202020204" pitchFamily="34" charset="0"/>
                <a:cs typeface="Arial" panose="020B0604020202020204" pitchFamily="34" charset="0"/>
              </a:rPr>
              <a:t> 6000</a:t>
            </a:r>
            <a:endParaRPr sz="750" dirty="0">
              <a:latin typeface="Arial" panose="020B0604020202020204" pitchFamily="34" charset="0"/>
              <a:cs typeface="Arial" panose="020B0604020202020204" pitchFamily="34" charset="0"/>
            </a:endParaRPr>
          </a:p>
        </p:txBody>
      </p:sp>
      <p:sp>
        <p:nvSpPr>
          <p:cNvPr id="14" name="object 3">
            <a:extLst>
              <a:ext uri="{FF2B5EF4-FFF2-40B4-BE49-F238E27FC236}">
                <a16:creationId xmlns:a16="http://schemas.microsoft.com/office/drawing/2014/main" id="{90C0AA66-291C-6A06-1AF9-CEEC560D236F}"/>
              </a:ext>
            </a:extLst>
          </p:cNvPr>
          <p:cNvSpPr txBox="1"/>
          <p:nvPr userDrawn="1"/>
        </p:nvSpPr>
        <p:spPr>
          <a:xfrm>
            <a:off x="8574482" y="6346370"/>
            <a:ext cx="959460" cy="243656"/>
          </a:xfrm>
          <a:prstGeom prst="rect">
            <a:avLst/>
          </a:prstGeom>
        </p:spPr>
        <p:txBody>
          <a:bodyPr vert="horz" wrap="square" lIns="0" tIns="12700" rIns="0" bIns="0" rtlCol="0">
            <a:spAutoFit/>
          </a:bodyPr>
          <a:lstStyle/>
          <a:p>
            <a:pPr marL="12700">
              <a:lnSpc>
                <a:spcPct val="100000"/>
              </a:lnSpc>
              <a:spcBef>
                <a:spcPts val="100"/>
              </a:spcBef>
            </a:pPr>
            <a:r>
              <a:rPr sz="750" b="0" spc="-20" dirty="0">
                <a:latin typeface="Arial" panose="020B0604020202020204" pitchFamily="34" charset="0"/>
                <a:cs typeface="Arial" panose="020B0604020202020204" pitchFamily="34" charset="0"/>
              </a:rPr>
              <a:t>Tel</a:t>
            </a:r>
            <a:r>
              <a:rPr sz="750" b="0" spc="5" dirty="0">
                <a:latin typeface="Arial" panose="020B0604020202020204" pitchFamily="34" charset="0"/>
                <a:cs typeface="Arial" panose="020B0604020202020204" pitchFamily="34" charset="0"/>
              </a:rPr>
              <a:t> </a:t>
            </a:r>
            <a:r>
              <a:rPr sz="750" b="0" spc="10" dirty="0">
                <a:latin typeface="Arial" panose="020B0604020202020204" pitchFamily="34" charset="0"/>
                <a:cs typeface="Arial" panose="020B0604020202020204" pitchFamily="34" charset="0"/>
              </a:rPr>
              <a:t>+61 </a:t>
            </a:r>
            <a:r>
              <a:rPr sz="750" b="0" dirty="0">
                <a:latin typeface="Arial" panose="020B0604020202020204" pitchFamily="34" charset="0"/>
                <a:cs typeface="Arial" panose="020B0604020202020204" pitchFamily="34" charset="0"/>
              </a:rPr>
              <a:t>8</a:t>
            </a:r>
            <a:r>
              <a:rPr sz="750" b="0" spc="10" dirty="0">
                <a:latin typeface="Arial" panose="020B0604020202020204" pitchFamily="34" charset="0"/>
                <a:cs typeface="Arial" panose="020B0604020202020204" pitchFamily="34" charset="0"/>
              </a:rPr>
              <a:t> 9288 </a:t>
            </a:r>
            <a:r>
              <a:rPr sz="750" b="0" spc="15" dirty="0">
                <a:latin typeface="Arial" panose="020B0604020202020204" pitchFamily="34" charset="0"/>
                <a:cs typeface="Arial" panose="020B0604020202020204" pitchFamily="34" charset="0"/>
              </a:rPr>
              <a:t>6000</a:t>
            </a:r>
            <a:endParaRPr sz="750" dirty="0">
              <a:latin typeface="Arial" panose="020B0604020202020204" pitchFamily="34" charset="0"/>
              <a:cs typeface="Arial" panose="020B0604020202020204" pitchFamily="34" charset="0"/>
            </a:endParaRPr>
          </a:p>
          <a:p>
            <a:pPr marL="12700">
              <a:lnSpc>
                <a:spcPct val="100000"/>
              </a:lnSpc>
            </a:pPr>
            <a:r>
              <a:rPr sz="750" b="0" dirty="0">
                <a:latin typeface="Arial" panose="020B0604020202020204" pitchFamily="34" charset="0"/>
                <a:cs typeface="Arial" panose="020B0604020202020204" pitchFamily="34" charset="0"/>
              </a:rPr>
              <a:t>Fax</a:t>
            </a:r>
            <a:r>
              <a:rPr sz="750" b="0" spc="5" dirty="0">
                <a:latin typeface="Arial" panose="020B0604020202020204" pitchFamily="34" charset="0"/>
                <a:cs typeface="Arial" panose="020B0604020202020204" pitchFamily="34" charset="0"/>
              </a:rPr>
              <a:t> </a:t>
            </a:r>
            <a:r>
              <a:rPr sz="750" b="0" spc="10" dirty="0">
                <a:latin typeface="Arial" panose="020B0604020202020204" pitchFamily="34" charset="0"/>
                <a:cs typeface="Arial" panose="020B0604020202020204" pitchFamily="34" charset="0"/>
              </a:rPr>
              <a:t>+61 </a:t>
            </a:r>
            <a:r>
              <a:rPr sz="750" b="0" dirty="0">
                <a:latin typeface="Arial" panose="020B0604020202020204" pitchFamily="34" charset="0"/>
                <a:cs typeface="Arial" panose="020B0604020202020204" pitchFamily="34" charset="0"/>
              </a:rPr>
              <a:t>8</a:t>
            </a:r>
            <a:r>
              <a:rPr sz="750" b="0" spc="10" dirty="0">
                <a:latin typeface="Arial" panose="020B0604020202020204" pitchFamily="34" charset="0"/>
                <a:cs typeface="Arial" panose="020B0604020202020204" pitchFamily="34" charset="0"/>
              </a:rPr>
              <a:t> 9288 </a:t>
            </a:r>
            <a:r>
              <a:rPr sz="750" b="0" spc="15" dirty="0">
                <a:latin typeface="Arial" panose="020B0604020202020204" pitchFamily="34" charset="0"/>
                <a:cs typeface="Arial" panose="020B0604020202020204" pitchFamily="34" charset="0"/>
              </a:rPr>
              <a:t>6001</a:t>
            </a:r>
            <a:endParaRPr sz="750" dirty="0">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25E6B921-6658-9A90-6940-877D411622D9}"/>
              </a:ext>
            </a:extLst>
          </p:cNvPr>
          <p:cNvSpPr txBox="1"/>
          <p:nvPr userDrawn="1"/>
        </p:nvSpPr>
        <p:spPr>
          <a:xfrm>
            <a:off x="9857620" y="6356049"/>
            <a:ext cx="642703" cy="128240"/>
          </a:xfrm>
          <a:prstGeom prst="rect">
            <a:avLst/>
          </a:prstGeom>
        </p:spPr>
        <p:txBody>
          <a:bodyPr vert="horz" wrap="square" lIns="0" tIns="12700" rIns="0" bIns="0" rtlCol="0">
            <a:spAutoFit/>
          </a:bodyPr>
          <a:lstStyle/>
          <a:p>
            <a:pPr marL="12700">
              <a:lnSpc>
                <a:spcPct val="100000"/>
              </a:lnSpc>
              <a:spcBef>
                <a:spcPts val="100"/>
              </a:spcBef>
            </a:pPr>
            <a:r>
              <a:rPr sz="750" b="0" spc="5" dirty="0">
                <a:latin typeface="Arial" panose="020B0604020202020204" pitchFamily="34" charset="0"/>
                <a:cs typeface="Arial" panose="020B0604020202020204" pitchFamily="34" charset="0"/>
              </a:rPr>
              <a:t>lavan.com.au</a:t>
            </a:r>
            <a:endParaRPr sz="750" dirty="0">
              <a:latin typeface="Arial" panose="020B0604020202020204" pitchFamily="34" charset="0"/>
              <a:cs typeface="Arial" panose="020B0604020202020204" pitchFamily="34" charset="0"/>
            </a:endParaRPr>
          </a:p>
        </p:txBody>
      </p:sp>
      <p:pic>
        <p:nvPicPr>
          <p:cNvPr id="18" name="Picture 17" descr="A red and white logo&#10;&#10;Description automatically generated">
            <a:extLst>
              <a:ext uri="{FF2B5EF4-FFF2-40B4-BE49-F238E27FC236}">
                <a16:creationId xmlns:a16="http://schemas.microsoft.com/office/drawing/2014/main" id="{59DFA9B5-EA5E-3920-CC9F-C1C5446E7D1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813313" y="6289979"/>
            <a:ext cx="921488" cy="368596"/>
          </a:xfrm>
          <a:prstGeom prst="rect">
            <a:avLst/>
          </a:prstGeom>
        </p:spPr>
      </p:pic>
      <p:sp>
        <p:nvSpPr>
          <p:cNvPr id="19" name="TextBox 18">
            <a:extLst>
              <a:ext uri="{FF2B5EF4-FFF2-40B4-BE49-F238E27FC236}">
                <a16:creationId xmlns:a16="http://schemas.microsoft.com/office/drawing/2014/main" id="{76B196FD-D734-1231-0B6C-A1AC310B2898}"/>
              </a:ext>
            </a:extLst>
          </p:cNvPr>
          <p:cNvSpPr txBox="1"/>
          <p:nvPr userDrawn="1"/>
        </p:nvSpPr>
        <p:spPr>
          <a:xfrm>
            <a:off x="4034330" y="1695449"/>
            <a:ext cx="4123339" cy="1015663"/>
          </a:xfrm>
          <a:prstGeom prst="rect">
            <a:avLst/>
          </a:prstGeom>
          <a:noFill/>
        </p:spPr>
        <p:txBody>
          <a:bodyPr wrap="square" rtlCol="0">
            <a:spAutoFit/>
          </a:bodyPr>
          <a:lstStyle/>
          <a:p>
            <a:pPr algn="ctr"/>
            <a:r>
              <a:rPr lang="en-US" sz="6000" dirty="0">
                <a:latin typeface="+mj-lt"/>
              </a:rPr>
              <a:t>Thank you!</a:t>
            </a:r>
            <a:endParaRPr lang="en-AU" sz="6000" dirty="0">
              <a:latin typeface="+mj-lt"/>
            </a:endParaRPr>
          </a:p>
        </p:txBody>
      </p:sp>
      <p:pic>
        <p:nvPicPr>
          <p:cNvPr id="2" name="Picture 1" descr="Logo&#10;&#10;Description automatically generated">
            <a:extLst>
              <a:ext uri="{FF2B5EF4-FFF2-40B4-BE49-F238E27FC236}">
                <a16:creationId xmlns:a16="http://schemas.microsoft.com/office/drawing/2014/main" id="{B7574697-6DB3-D2F2-DD0A-7531D8BC216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751420"/>
            <a:ext cx="2095979" cy="944029"/>
          </a:xfrm>
          <a:prstGeom prst="rect">
            <a:avLst/>
          </a:prstGeom>
        </p:spPr>
      </p:pic>
    </p:spTree>
    <p:extLst>
      <p:ext uri="{BB962C8B-B14F-4D97-AF65-F5344CB8AC3E}">
        <p14:creationId xmlns:p14="http://schemas.microsoft.com/office/powerpoint/2010/main" val="1246961622"/>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612B83-0C18-68F3-9ECB-AD0F08AC9D44}"/>
              </a:ext>
            </a:extLst>
          </p:cNvPr>
          <p:cNvSpPr>
            <a:spLocks noChangeArrowheads="1"/>
          </p:cNvSpPr>
          <p:nvPr/>
        </p:nvSpPr>
        <p:spPr bwMode="auto">
          <a:xfrm>
            <a:off x="0" y="188913"/>
            <a:ext cx="12192000" cy="647700"/>
          </a:xfrm>
          <a:prstGeom prst="rect">
            <a:avLst/>
          </a:prstGeom>
          <a:solidFill>
            <a:srgbClr val="C8323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a:p>
        </p:txBody>
      </p:sp>
      <p:grpSp>
        <p:nvGrpSpPr>
          <p:cNvPr id="3" name="Group 5">
            <a:extLst>
              <a:ext uri="{FF2B5EF4-FFF2-40B4-BE49-F238E27FC236}">
                <a16:creationId xmlns:a16="http://schemas.microsoft.com/office/drawing/2014/main" id="{B51EDD93-026C-213C-E89A-E4C3F5A6443D}"/>
              </a:ext>
            </a:extLst>
          </p:cNvPr>
          <p:cNvGrpSpPr>
            <a:grpSpLocks/>
          </p:cNvGrpSpPr>
          <p:nvPr/>
        </p:nvGrpSpPr>
        <p:grpSpPr bwMode="auto">
          <a:xfrm>
            <a:off x="4078817" y="5445125"/>
            <a:ext cx="8111067" cy="1411288"/>
            <a:chOff x="1927" y="3430"/>
            <a:chExt cx="3832" cy="889"/>
          </a:xfrm>
        </p:grpSpPr>
        <p:pic>
          <p:nvPicPr>
            <p:cNvPr id="4" name="Picture 6" descr="PATTERN">
              <a:extLst>
                <a:ext uri="{FF2B5EF4-FFF2-40B4-BE49-F238E27FC236}">
                  <a16:creationId xmlns:a16="http://schemas.microsoft.com/office/drawing/2014/main" id="{B70ED228-0FA5-E0CF-6A89-C090814A19F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635" t="80219"/>
            <a:stretch>
              <a:fillRect/>
            </a:stretch>
          </p:blipFill>
          <p:spPr bwMode="auto">
            <a:xfrm>
              <a:off x="2154" y="3702"/>
              <a:ext cx="3605"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7">
              <a:extLst>
                <a:ext uri="{FF2B5EF4-FFF2-40B4-BE49-F238E27FC236}">
                  <a16:creationId xmlns:a16="http://schemas.microsoft.com/office/drawing/2014/main" id="{630C8289-AE2A-ABDA-E5A9-08BB26F9F83E}"/>
                </a:ext>
              </a:extLst>
            </p:cNvPr>
            <p:cNvSpPr>
              <a:spLocks noChangeArrowheads="1"/>
            </p:cNvSpPr>
            <p:nvPr userDrawn="1"/>
          </p:nvSpPr>
          <p:spPr bwMode="auto">
            <a:xfrm rot="3566555">
              <a:off x="1940" y="3417"/>
              <a:ext cx="754" cy="780"/>
            </a:xfrm>
            <a:prstGeom prst="rtTriangle">
              <a:avLst/>
            </a:prstGeom>
            <a:solidFill>
              <a:schemeClr val="bg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a:p>
          </p:txBody>
        </p:sp>
      </p:grpSp>
      <p:sp>
        <p:nvSpPr>
          <p:cNvPr id="6" name="Rectangle 8">
            <a:extLst>
              <a:ext uri="{FF2B5EF4-FFF2-40B4-BE49-F238E27FC236}">
                <a16:creationId xmlns:a16="http://schemas.microsoft.com/office/drawing/2014/main" id="{33354788-4D63-8C5A-8B4D-709F11276B7C}"/>
              </a:ext>
            </a:extLst>
          </p:cNvPr>
          <p:cNvSpPr>
            <a:spLocks noChangeArrowheads="1"/>
          </p:cNvSpPr>
          <p:nvPr/>
        </p:nvSpPr>
        <p:spPr bwMode="auto">
          <a:xfrm rot="16200000">
            <a:off x="6564048" y="248974"/>
            <a:ext cx="71437" cy="11184467"/>
          </a:xfrm>
          <a:prstGeom prst="rect">
            <a:avLst/>
          </a:prstGeom>
          <a:gradFill rotWithShape="1">
            <a:gsLst>
              <a:gs pos="0">
                <a:srgbClr val="F0F0F0"/>
              </a:gs>
              <a:gs pos="100000">
                <a:srgbClr val="808080">
                  <a:alpha val="64998"/>
                </a:srgbClr>
              </a:gs>
            </a:gsLst>
            <a:lin ang="5400000" scaled="1"/>
          </a:gra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a:p>
        </p:txBody>
      </p:sp>
      <p:sp>
        <p:nvSpPr>
          <p:cNvPr id="7" name="Rectangle 10">
            <a:extLst>
              <a:ext uri="{FF2B5EF4-FFF2-40B4-BE49-F238E27FC236}">
                <a16:creationId xmlns:a16="http://schemas.microsoft.com/office/drawing/2014/main" id="{6ED35367-5A18-D4E7-597F-2F46A754C902}"/>
              </a:ext>
            </a:extLst>
          </p:cNvPr>
          <p:cNvSpPr>
            <a:spLocks noChangeArrowheads="1"/>
          </p:cNvSpPr>
          <p:nvPr/>
        </p:nvSpPr>
        <p:spPr bwMode="auto">
          <a:xfrm rot="16200000">
            <a:off x="6459273" y="-4753239"/>
            <a:ext cx="71438" cy="11394016"/>
          </a:xfrm>
          <a:prstGeom prst="rect">
            <a:avLst/>
          </a:prstGeom>
          <a:solidFill>
            <a:schemeClr val="bg2">
              <a:alpha val="65097"/>
            </a:schemeClr>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a:p>
        </p:txBody>
      </p:sp>
      <p:pic>
        <p:nvPicPr>
          <p:cNvPr id="8" name="Picture 8">
            <a:extLst>
              <a:ext uri="{FF2B5EF4-FFF2-40B4-BE49-F238E27FC236}">
                <a16:creationId xmlns:a16="http://schemas.microsoft.com/office/drawing/2014/main" id="{49298F4B-DDBD-3A66-B2B3-081AE314341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3934" y="5945188"/>
            <a:ext cx="268816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5" name="Rectangle 3"/>
          <p:cNvSpPr>
            <a:spLocks noGrp="1" noChangeArrowheads="1"/>
          </p:cNvSpPr>
          <p:nvPr>
            <p:ph type="ctrTitle"/>
          </p:nvPr>
        </p:nvSpPr>
        <p:spPr>
          <a:xfrm>
            <a:off x="912284" y="1341439"/>
            <a:ext cx="10363200" cy="1470025"/>
          </a:xfrm>
        </p:spPr>
        <p:txBody>
          <a:bodyPr/>
          <a:lstStyle>
            <a:lvl1pPr>
              <a:defRPr sz="2800" b="0">
                <a:solidFill>
                  <a:schemeClr val="bg2"/>
                </a:solidFill>
              </a:defRPr>
            </a:lvl1pPr>
          </a:lstStyle>
          <a:p>
            <a:pPr lvl="0"/>
            <a:r>
              <a:rPr lang="en-AU" noProof="0"/>
              <a:t>Click to edit Master title style</a:t>
            </a:r>
          </a:p>
        </p:txBody>
      </p:sp>
      <p:sp>
        <p:nvSpPr>
          <p:cNvPr id="125956" name="Rectangle 4"/>
          <p:cNvSpPr>
            <a:spLocks noGrp="1" noChangeArrowheads="1"/>
          </p:cNvSpPr>
          <p:nvPr>
            <p:ph type="subTitle" idx="1"/>
          </p:nvPr>
        </p:nvSpPr>
        <p:spPr>
          <a:xfrm>
            <a:off x="1968500" y="3068639"/>
            <a:ext cx="8534400" cy="865187"/>
          </a:xfrm>
        </p:spPr>
        <p:txBody>
          <a:bodyPr/>
          <a:lstStyle>
            <a:lvl1pPr marL="0" indent="0" algn="ctr">
              <a:buFont typeface="Wingdings" pitchFamily="2" charset="2"/>
              <a:buNone/>
              <a:defRPr sz="3300" b="1">
                <a:solidFill>
                  <a:schemeClr val="tx1"/>
                </a:solidFill>
              </a:defRPr>
            </a:lvl1pPr>
          </a:lstStyle>
          <a:p>
            <a:pPr lvl="0"/>
            <a:r>
              <a:rPr lang="en-AU" noProof="0"/>
              <a:t>Click to edit Master subtitle style</a:t>
            </a:r>
          </a:p>
        </p:txBody>
      </p:sp>
    </p:spTree>
    <p:extLst>
      <p:ext uri="{BB962C8B-B14F-4D97-AF65-F5344CB8AC3E}">
        <p14:creationId xmlns:p14="http://schemas.microsoft.com/office/powerpoint/2010/main" val="32483889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7.jpe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25348" y="73533"/>
            <a:ext cx="7827924" cy="1426920"/>
          </a:xfrm>
          <a:prstGeom prst="rect">
            <a:avLst/>
          </a:prstGeom>
        </p:spPr>
        <p:txBody>
          <a:bodyPr wrap="square" lIns="0" tIns="0" rIns="0" bIns="0">
            <a:spAutoFit/>
          </a:bodyPr>
          <a:lstStyle>
            <a:lvl1pPr>
              <a:defRPr sz="2800" b="0" i="0">
                <a:solidFill>
                  <a:schemeClr val="tx1"/>
                </a:solidFill>
                <a:latin typeface="Arial"/>
                <a:cs typeface="Arial"/>
              </a:defRPr>
            </a:lvl1pPr>
          </a:lstStyle>
          <a:p>
            <a:endParaRPr/>
          </a:p>
        </p:txBody>
      </p:sp>
      <p:sp>
        <p:nvSpPr>
          <p:cNvPr id="3" name="Holder 3"/>
          <p:cNvSpPr>
            <a:spLocks noGrp="1"/>
          </p:cNvSpPr>
          <p:nvPr>
            <p:ph type="body" idx="1"/>
          </p:nvPr>
        </p:nvSpPr>
        <p:spPr>
          <a:xfrm>
            <a:off x="6384797" y="1940261"/>
            <a:ext cx="5454650" cy="3307079"/>
          </a:xfrm>
          <a:prstGeom prst="rect">
            <a:avLst/>
          </a:prstGeom>
        </p:spPr>
        <p:txBody>
          <a:bodyPr wrap="square" lIns="0" tIns="0" rIns="0" bIns="0">
            <a:spAutoFit/>
          </a:bodyPr>
          <a:lstStyle>
            <a:lvl1pPr>
              <a:defRPr sz="1900" b="0" i="1">
                <a:solidFill>
                  <a:schemeClr val="tx1"/>
                </a:solidFill>
                <a:latin typeface="Arial Narrow"/>
                <a:cs typeface="Arial Narrow"/>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6/9/2026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8" name="TextBox 7">
            <a:extLst>
              <a:ext uri="{FF2B5EF4-FFF2-40B4-BE49-F238E27FC236}">
                <a16:creationId xmlns:a16="http://schemas.microsoft.com/office/drawing/2014/main" id="{E8F99F29-E89E-9FD3-8C40-7B8269A3AABB}"/>
              </a:ext>
            </a:extLst>
          </p:cNvPr>
          <p:cNvSpPr txBox="1"/>
          <p:nvPr userDrawn="1">
            <p:extLst>
              <p:ext uri="{1162E1C5-73C7-4A58-AE30-91384D911F3F}">
                <p184:classification xmlns:p184="http://schemas.microsoft.com/office/powerpoint/2018/4/main" val="hdr"/>
              </p:ext>
            </p:extLst>
          </p:nvPr>
        </p:nvSpPr>
        <p:spPr>
          <a:xfrm>
            <a:off x="5749100" y="63500"/>
            <a:ext cx="719137" cy="152400"/>
          </a:xfrm>
          <a:prstGeom prst="rect">
            <a:avLst/>
          </a:prstGeom>
        </p:spPr>
        <p:txBody>
          <a:bodyPr horzOverflow="overflow" lIns="0" tIns="0" rIns="0" bIns="0">
            <a:spAutoFit/>
          </a:bodyPr>
          <a:lstStyle/>
          <a:p>
            <a:pPr algn="l"/>
            <a:r>
              <a:rPr lang="en-AU" sz="1000">
                <a:solidFill>
                  <a:srgbClr val="000000">
                    <a:alpha val="50000"/>
                  </a:srgbClr>
                </a:solidFill>
                <a:latin typeface="Aptos" panose="020B0004020202020204" pitchFamily="34" charset="0"/>
              </a:rPr>
              <a:t>UNOFFICIAL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914550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F8F99B7-21E2-293A-5866-4FEB9C47091A}"/>
              </a:ext>
            </a:extLst>
          </p:cNvPr>
          <p:cNvSpPr>
            <a:spLocks noChangeArrowheads="1"/>
          </p:cNvSpPr>
          <p:nvPr/>
        </p:nvSpPr>
        <p:spPr bwMode="auto">
          <a:xfrm>
            <a:off x="0" y="188913"/>
            <a:ext cx="12192000" cy="1223962"/>
          </a:xfrm>
          <a:prstGeom prst="rect">
            <a:avLst/>
          </a:prstGeom>
          <a:solidFill>
            <a:srgbClr val="C8323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a:p>
        </p:txBody>
      </p:sp>
      <p:sp>
        <p:nvSpPr>
          <p:cNvPr id="2051" name="Rectangle 3">
            <a:extLst>
              <a:ext uri="{FF2B5EF4-FFF2-40B4-BE49-F238E27FC236}">
                <a16:creationId xmlns:a16="http://schemas.microsoft.com/office/drawing/2014/main" id="{4CA4FE3B-6C3D-3DAA-BAB7-E8587907A213}"/>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en-US"/>
              <a:t>Click To Edit Master Title Style</a:t>
            </a:r>
          </a:p>
        </p:txBody>
      </p:sp>
      <p:sp>
        <p:nvSpPr>
          <p:cNvPr id="2052" name="Rectangle 4">
            <a:extLst>
              <a:ext uri="{FF2B5EF4-FFF2-40B4-BE49-F238E27FC236}">
                <a16:creationId xmlns:a16="http://schemas.microsoft.com/office/drawing/2014/main" id="{E98CA9D0-8961-9739-6E54-EA5BCBE33C25}"/>
              </a:ext>
            </a:extLst>
          </p:cNvPr>
          <p:cNvSpPr>
            <a:spLocks noGrp="1" noChangeArrowheads="1"/>
          </p:cNvSpPr>
          <p:nvPr>
            <p:ph type="body" idx="1"/>
          </p:nvPr>
        </p:nvSpPr>
        <p:spPr bwMode="auto">
          <a:xfrm>
            <a:off x="624417" y="1628775"/>
            <a:ext cx="10972800" cy="417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en-US"/>
              <a:t>Click to edit Master text styles</a:t>
            </a:r>
          </a:p>
          <a:p>
            <a:pPr lvl="1"/>
            <a:r>
              <a:rPr lang="en-AU" altLang="en-US"/>
              <a:t>Second level</a:t>
            </a:r>
          </a:p>
          <a:p>
            <a:pPr lvl="2"/>
            <a:r>
              <a:rPr lang="en-AU" altLang="en-US"/>
              <a:t>Third level</a:t>
            </a:r>
          </a:p>
          <a:p>
            <a:pPr lvl="3"/>
            <a:r>
              <a:rPr lang="en-AU" altLang="en-US"/>
              <a:t>Fourth level</a:t>
            </a:r>
          </a:p>
          <a:p>
            <a:pPr lvl="4"/>
            <a:r>
              <a:rPr lang="en-AU" altLang="en-US"/>
              <a:t>Fifth level</a:t>
            </a:r>
          </a:p>
        </p:txBody>
      </p:sp>
      <p:sp>
        <p:nvSpPr>
          <p:cNvPr id="2054" name="Rectangle 6">
            <a:extLst>
              <a:ext uri="{FF2B5EF4-FFF2-40B4-BE49-F238E27FC236}">
                <a16:creationId xmlns:a16="http://schemas.microsoft.com/office/drawing/2014/main" id="{02D40797-707B-70AD-0B73-BEABFA48B3E5}"/>
              </a:ext>
            </a:extLst>
          </p:cNvPr>
          <p:cNvSpPr>
            <a:spLocks noChangeArrowheads="1"/>
          </p:cNvSpPr>
          <p:nvPr/>
        </p:nvSpPr>
        <p:spPr bwMode="auto">
          <a:xfrm rot="5400000" flipH="1">
            <a:off x="6059488" y="-4575174"/>
            <a:ext cx="73025" cy="12192000"/>
          </a:xfrm>
          <a:prstGeom prst="rect">
            <a:avLst/>
          </a:prstGeom>
          <a:gradFill rotWithShape="1">
            <a:gsLst>
              <a:gs pos="0">
                <a:srgbClr val="F0F0F0"/>
              </a:gs>
              <a:gs pos="100000">
                <a:srgbClr val="808080">
                  <a:alpha val="64998"/>
                </a:srgbClr>
              </a:gs>
            </a:gsLst>
            <a:lin ang="5400000" scaled="1"/>
          </a:gra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a:p>
        </p:txBody>
      </p:sp>
      <p:sp>
        <p:nvSpPr>
          <p:cNvPr id="2055" name="Rectangle 7">
            <a:extLst>
              <a:ext uri="{FF2B5EF4-FFF2-40B4-BE49-F238E27FC236}">
                <a16:creationId xmlns:a16="http://schemas.microsoft.com/office/drawing/2014/main" id="{A11598EF-7EAE-2D82-C4DE-114A5B1D3A0D}"/>
              </a:ext>
            </a:extLst>
          </p:cNvPr>
          <p:cNvSpPr>
            <a:spLocks noChangeArrowheads="1"/>
          </p:cNvSpPr>
          <p:nvPr/>
        </p:nvSpPr>
        <p:spPr bwMode="auto">
          <a:xfrm flipH="1" flipV="1">
            <a:off x="431800" y="0"/>
            <a:ext cx="95251" cy="6858000"/>
          </a:xfrm>
          <a:prstGeom prst="rect">
            <a:avLst/>
          </a:prstGeom>
          <a:gradFill rotWithShape="1">
            <a:gsLst>
              <a:gs pos="0">
                <a:srgbClr val="F0F0F0"/>
              </a:gs>
              <a:gs pos="100000">
                <a:srgbClr val="808080">
                  <a:alpha val="64998"/>
                </a:srgbClr>
              </a:gs>
            </a:gsLst>
            <a:lin ang="5400000" scaled="1"/>
          </a:gra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a:p>
        </p:txBody>
      </p:sp>
      <p:pic>
        <p:nvPicPr>
          <p:cNvPr id="2" name="Picture 1">
            <a:extLst>
              <a:ext uri="{FF2B5EF4-FFF2-40B4-BE49-F238E27FC236}">
                <a16:creationId xmlns:a16="http://schemas.microsoft.com/office/drawing/2014/main" id="{ED49830A-837B-0BC2-A5A6-21E7BD4D5C4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9457267" y="5842000"/>
            <a:ext cx="2734733"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571467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charset="0"/>
        </a:defRPr>
      </a:lvl2pPr>
      <a:lvl3pPr algn="ctr" rtl="0" eaLnBrk="0" fontAlgn="base" hangingPunct="0">
        <a:spcBef>
          <a:spcPct val="0"/>
        </a:spcBef>
        <a:spcAft>
          <a:spcPct val="0"/>
        </a:spcAft>
        <a:defRPr sz="3600" b="1">
          <a:solidFill>
            <a:schemeClr val="bg1"/>
          </a:solidFill>
          <a:latin typeface="Arial" charset="0"/>
        </a:defRPr>
      </a:lvl3pPr>
      <a:lvl4pPr algn="ctr" rtl="0" eaLnBrk="0" fontAlgn="base" hangingPunct="0">
        <a:spcBef>
          <a:spcPct val="0"/>
        </a:spcBef>
        <a:spcAft>
          <a:spcPct val="0"/>
        </a:spcAft>
        <a:defRPr sz="3600" b="1">
          <a:solidFill>
            <a:schemeClr val="bg1"/>
          </a:solidFill>
          <a:latin typeface="Arial" charset="0"/>
        </a:defRPr>
      </a:lvl4pPr>
      <a:lvl5pPr algn="ctr" rtl="0" eaLnBrk="0" fontAlgn="base" hangingPunct="0">
        <a:spcBef>
          <a:spcPct val="0"/>
        </a:spcBef>
        <a:spcAft>
          <a:spcPct val="0"/>
        </a:spcAft>
        <a:defRPr sz="3600" b="1">
          <a:solidFill>
            <a:schemeClr val="bg1"/>
          </a:solidFill>
          <a:latin typeface="Arial" charset="0"/>
        </a:defRPr>
      </a:lvl5pPr>
      <a:lvl6pPr marL="457200" algn="ctr" rtl="0" fontAlgn="base">
        <a:spcBef>
          <a:spcPct val="0"/>
        </a:spcBef>
        <a:spcAft>
          <a:spcPct val="0"/>
        </a:spcAft>
        <a:defRPr sz="3600" b="1">
          <a:solidFill>
            <a:schemeClr val="bg1"/>
          </a:solidFill>
          <a:latin typeface="Arial" charset="0"/>
        </a:defRPr>
      </a:lvl6pPr>
      <a:lvl7pPr marL="914400" algn="ctr" rtl="0" fontAlgn="base">
        <a:spcBef>
          <a:spcPct val="0"/>
        </a:spcBef>
        <a:spcAft>
          <a:spcPct val="0"/>
        </a:spcAft>
        <a:defRPr sz="3600" b="1">
          <a:solidFill>
            <a:schemeClr val="bg1"/>
          </a:solidFill>
          <a:latin typeface="Arial" charset="0"/>
        </a:defRPr>
      </a:lvl7pPr>
      <a:lvl8pPr marL="1371600" algn="ctr" rtl="0" fontAlgn="base">
        <a:spcBef>
          <a:spcPct val="0"/>
        </a:spcBef>
        <a:spcAft>
          <a:spcPct val="0"/>
        </a:spcAft>
        <a:defRPr sz="3600" b="1">
          <a:solidFill>
            <a:schemeClr val="bg1"/>
          </a:solidFill>
          <a:latin typeface="Arial" charset="0"/>
        </a:defRPr>
      </a:lvl8pPr>
      <a:lvl9pPr marL="1828800" algn="ctr" rtl="0" fontAlgn="base">
        <a:spcBef>
          <a:spcPct val="0"/>
        </a:spcBef>
        <a:spcAft>
          <a:spcPct val="0"/>
        </a:spcAft>
        <a:defRPr sz="3600" b="1">
          <a:solidFill>
            <a:schemeClr val="bg1"/>
          </a:solidFill>
          <a:latin typeface="Arial" charset="0"/>
        </a:defRPr>
      </a:lvl9pPr>
    </p:titleStyle>
    <p:bodyStyle>
      <a:lvl1pPr marL="342900" indent="-342900" algn="l" rtl="0" eaLnBrk="0" fontAlgn="base" hangingPunct="0">
        <a:spcBef>
          <a:spcPct val="20000"/>
        </a:spcBef>
        <a:spcAft>
          <a:spcPct val="0"/>
        </a:spcAft>
        <a:buFont typeface="Wingdings" panose="05000000000000000000" pitchFamily="2" charset="2"/>
        <a:buChar char="§"/>
        <a:defRPr sz="2800">
          <a:solidFill>
            <a:schemeClr val="bg2"/>
          </a:solidFill>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
        <a:defRPr sz="2400">
          <a:solidFill>
            <a:schemeClr val="bg2"/>
          </a:solidFill>
          <a:latin typeface="+mn-lt"/>
        </a:defRPr>
      </a:lvl2pPr>
      <a:lvl3pPr marL="1143000" indent="-228600" algn="l" rtl="0" eaLnBrk="0" fontAlgn="base" hangingPunct="0">
        <a:spcBef>
          <a:spcPct val="20000"/>
        </a:spcBef>
        <a:spcAft>
          <a:spcPct val="0"/>
        </a:spcAft>
        <a:buFont typeface="Wingdings" panose="05000000000000000000" pitchFamily="2" charset="2"/>
        <a:buChar char="§"/>
        <a:defRPr sz="2200">
          <a:solidFill>
            <a:schemeClr val="bg2"/>
          </a:solidFill>
          <a:latin typeface="+mn-lt"/>
        </a:defRPr>
      </a:lvl3pPr>
      <a:lvl4pPr marL="1600200" indent="-228600" algn="l" rtl="0" eaLnBrk="0" fontAlgn="base" hangingPunct="0">
        <a:spcBef>
          <a:spcPct val="20000"/>
        </a:spcBef>
        <a:spcAft>
          <a:spcPct val="0"/>
        </a:spcAft>
        <a:buFont typeface="Wingdings" panose="05000000000000000000" pitchFamily="2" charset="2"/>
        <a:buChar char="§"/>
        <a:defRPr sz="2000">
          <a:solidFill>
            <a:schemeClr val="bg2"/>
          </a:solidFill>
          <a:latin typeface="+mn-lt"/>
        </a:defRPr>
      </a:lvl4pPr>
      <a:lvl5pPr marL="2057400" indent="-228600" algn="l" rtl="0" eaLnBrk="0" fontAlgn="base" hangingPunct="0">
        <a:spcBef>
          <a:spcPct val="20000"/>
        </a:spcBef>
        <a:spcAft>
          <a:spcPct val="0"/>
        </a:spcAft>
        <a:buFont typeface="Wingdings" panose="05000000000000000000" pitchFamily="2" charset="2"/>
        <a:buChar char="§"/>
        <a:defRPr>
          <a:solidFill>
            <a:schemeClr val="bg2"/>
          </a:solidFill>
          <a:latin typeface="+mn-lt"/>
        </a:defRPr>
      </a:lvl5pPr>
      <a:lvl6pPr marL="2514600" indent="-228600" algn="l" rtl="0" fontAlgn="base">
        <a:spcBef>
          <a:spcPct val="20000"/>
        </a:spcBef>
        <a:spcAft>
          <a:spcPct val="0"/>
        </a:spcAft>
        <a:buFont typeface="Wingdings" pitchFamily="2" charset="2"/>
        <a:buChar char="§"/>
        <a:defRPr>
          <a:solidFill>
            <a:schemeClr val="bg2"/>
          </a:solidFill>
          <a:latin typeface="+mn-lt"/>
        </a:defRPr>
      </a:lvl6pPr>
      <a:lvl7pPr marL="2971800" indent="-228600" algn="l" rtl="0" fontAlgn="base">
        <a:spcBef>
          <a:spcPct val="20000"/>
        </a:spcBef>
        <a:spcAft>
          <a:spcPct val="0"/>
        </a:spcAft>
        <a:buFont typeface="Wingdings" pitchFamily="2" charset="2"/>
        <a:buChar char="§"/>
        <a:defRPr>
          <a:solidFill>
            <a:schemeClr val="bg2"/>
          </a:solidFill>
          <a:latin typeface="+mn-lt"/>
        </a:defRPr>
      </a:lvl7pPr>
      <a:lvl8pPr marL="3429000" indent="-228600" algn="l" rtl="0" fontAlgn="base">
        <a:spcBef>
          <a:spcPct val="20000"/>
        </a:spcBef>
        <a:spcAft>
          <a:spcPct val="0"/>
        </a:spcAft>
        <a:buFont typeface="Wingdings" pitchFamily="2" charset="2"/>
        <a:buChar char="§"/>
        <a:defRPr>
          <a:solidFill>
            <a:schemeClr val="bg2"/>
          </a:solidFill>
          <a:latin typeface="+mn-lt"/>
        </a:defRPr>
      </a:lvl8pPr>
      <a:lvl9pPr marL="3886200" indent="-228600" algn="l" rtl="0" fontAlgn="base">
        <a:spcBef>
          <a:spcPct val="20000"/>
        </a:spcBef>
        <a:spcAft>
          <a:spcPct val="0"/>
        </a:spcAft>
        <a:buFont typeface="Wingdings" pitchFamily="2" charset="2"/>
        <a:buChar char="§"/>
        <a:defRPr>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4.pn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6.png"/><Relationship Id="rId4" Type="http://schemas.openxmlformats.org/officeDocument/2006/relationships/image" Target="../media/image25.sv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8.png"/><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1.svg"/><Relationship Id="rId5" Type="http://schemas.openxmlformats.org/officeDocument/2006/relationships/image" Target="../media/image30.jfif"/><Relationship Id="rId4" Type="http://schemas.openxmlformats.org/officeDocument/2006/relationships/image" Target="../media/image29.png"/></Relationships>
</file>

<file path=ppt/slides/_rels/slide4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3020" y="6327154"/>
            <a:ext cx="12087225" cy="519430"/>
            <a:chOff x="83020" y="6327154"/>
            <a:chExt cx="12087225" cy="519430"/>
          </a:xfrm>
        </p:grpSpPr>
        <p:sp>
          <p:nvSpPr>
            <p:cNvPr id="3" name="object 3"/>
            <p:cNvSpPr/>
            <p:nvPr/>
          </p:nvSpPr>
          <p:spPr>
            <a:xfrm>
              <a:off x="86153" y="6393069"/>
              <a:ext cx="12084050" cy="453390"/>
            </a:xfrm>
            <a:custGeom>
              <a:avLst/>
              <a:gdLst/>
              <a:ahLst/>
              <a:cxnLst/>
              <a:rect l="l" t="t" r="r" b="b"/>
              <a:pathLst>
                <a:path w="12084050" h="453390">
                  <a:moveTo>
                    <a:pt x="12083666" y="0"/>
                  </a:moveTo>
                  <a:lnTo>
                    <a:pt x="0" y="0"/>
                  </a:lnTo>
                  <a:lnTo>
                    <a:pt x="0" y="453323"/>
                  </a:lnTo>
                  <a:lnTo>
                    <a:pt x="12083666" y="453323"/>
                  </a:lnTo>
                  <a:lnTo>
                    <a:pt x="12083666" y="0"/>
                  </a:lnTo>
                  <a:close/>
                </a:path>
              </a:pathLst>
            </a:custGeom>
            <a:solidFill>
              <a:srgbClr val="3E3E3E"/>
            </a:solidFill>
          </p:spPr>
          <p:txBody>
            <a:bodyPr wrap="square" lIns="0" tIns="0" rIns="0" bIns="0" rtlCol="0"/>
            <a:lstStyle/>
            <a:p>
              <a:endParaRPr/>
            </a:p>
          </p:txBody>
        </p:sp>
        <p:sp>
          <p:nvSpPr>
            <p:cNvPr id="4" name="object 4"/>
            <p:cNvSpPr/>
            <p:nvPr/>
          </p:nvSpPr>
          <p:spPr>
            <a:xfrm>
              <a:off x="83020" y="6327154"/>
              <a:ext cx="12084050" cy="63500"/>
            </a:xfrm>
            <a:custGeom>
              <a:avLst/>
              <a:gdLst/>
              <a:ahLst/>
              <a:cxnLst/>
              <a:rect l="l" t="t" r="r" b="b"/>
              <a:pathLst>
                <a:path w="12084050" h="63500">
                  <a:moveTo>
                    <a:pt x="12083666" y="0"/>
                  </a:moveTo>
                  <a:lnTo>
                    <a:pt x="0" y="0"/>
                  </a:lnTo>
                  <a:lnTo>
                    <a:pt x="0" y="63464"/>
                  </a:lnTo>
                  <a:lnTo>
                    <a:pt x="12083666" y="63464"/>
                  </a:lnTo>
                  <a:lnTo>
                    <a:pt x="12083666" y="0"/>
                  </a:lnTo>
                  <a:close/>
                </a:path>
              </a:pathLst>
            </a:custGeom>
            <a:solidFill>
              <a:srgbClr val="FFC000"/>
            </a:solidFill>
          </p:spPr>
          <p:txBody>
            <a:bodyPr wrap="square" lIns="0" tIns="0" rIns="0" bIns="0" rtlCol="0"/>
            <a:lstStyle/>
            <a:p>
              <a:endParaRPr/>
            </a:p>
          </p:txBody>
        </p:sp>
      </p:grpSp>
      <p:sp>
        <p:nvSpPr>
          <p:cNvPr id="5" name="object 5"/>
          <p:cNvSpPr/>
          <p:nvPr/>
        </p:nvSpPr>
        <p:spPr>
          <a:xfrm>
            <a:off x="1280235" y="4353105"/>
            <a:ext cx="9790430" cy="0"/>
          </a:xfrm>
          <a:custGeom>
            <a:avLst/>
            <a:gdLst/>
            <a:ahLst/>
            <a:cxnLst/>
            <a:rect l="l" t="t" r="r" b="b"/>
            <a:pathLst>
              <a:path w="9790430">
                <a:moveTo>
                  <a:pt x="0" y="0"/>
                </a:moveTo>
                <a:lnTo>
                  <a:pt x="9790296" y="0"/>
                </a:lnTo>
              </a:path>
            </a:pathLst>
          </a:custGeom>
          <a:ln w="6296">
            <a:solidFill>
              <a:srgbClr val="7E7E7E"/>
            </a:solidFill>
          </a:ln>
        </p:spPr>
        <p:txBody>
          <a:bodyPr wrap="square" lIns="0" tIns="0" rIns="0" bIns="0" rtlCol="0"/>
          <a:lstStyle/>
          <a:p>
            <a:endParaRPr/>
          </a:p>
        </p:txBody>
      </p:sp>
      <p:sp>
        <p:nvSpPr>
          <p:cNvPr id="6" name="object 6"/>
          <p:cNvSpPr txBox="1"/>
          <p:nvPr/>
        </p:nvSpPr>
        <p:spPr>
          <a:xfrm>
            <a:off x="1185039" y="3489241"/>
            <a:ext cx="8565515" cy="753110"/>
          </a:xfrm>
          <a:prstGeom prst="rect">
            <a:avLst/>
          </a:prstGeom>
        </p:spPr>
        <p:txBody>
          <a:bodyPr vert="horz" wrap="square" lIns="0" tIns="15240" rIns="0" bIns="0" rtlCol="0">
            <a:spAutoFit/>
          </a:bodyPr>
          <a:lstStyle/>
          <a:p>
            <a:pPr marL="12700">
              <a:lnSpc>
                <a:spcPct val="100000"/>
              </a:lnSpc>
              <a:spcBef>
                <a:spcPts val="120"/>
              </a:spcBef>
            </a:pPr>
            <a:r>
              <a:rPr lang="en-US" sz="4750" spc="-35" dirty="0">
                <a:solidFill>
                  <a:srgbClr val="252525"/>
                </a:solidFill>
                <a:latin typeface="Arial"/>
                <a:cs typeface="Arial"/>
              </a:rPr>
              <a:t>LEGAL UPDATE</a:t>
            </a:r>
            <a:endParaRPr sz="4750" dirty="0">
              <a:latin typeface="Arial"/>
              <a:cs typeface="Arial"/>
            </a:endParaRPr>
          </a:p>
        </p:txBody>
      </p:sp>
      <p:sp>
        <p:nvSpPr>
          <p:cNvPr id="7" name="object 7"/>
          <p:cNvSpPr txBox="1"/>
          <p:nvPr/>
        </p:nvSpPr>
        <p:spPr>
          <a:xfrm>
            <a:off x="1251224" y="4484761"/>
            <a:ext cx="4921885" cy="388620"/>
          </a:xfrm>
          <a:prstGeom prst="rect">
            <a:avLst/>
          </a:prstGeom>
        </p:spPr>
        <p:txBody>
          <a:bodyPr vert="horz" wrap="square" lIns="0" tIns="16510" rIns="0" bIns="0" rtlCol="0">
            <a:spAutoFit/>
          </a:bodyPr>
          <a:lstStyle/>
          <a:p>
            <a:pPr marL="12700">
              <a:lnSpc>
                <a:spcPct val="100000"/>
              </a:lnSpc>
              <a:spcBef>
                <a:spcPts val="130"/>
              </a:spcBef>
              <a:tabLst>
                <a:tab pos="2678430" algn="l"/>
              </a:tabLst>
            </a:pPr>
            <a:r>
              <a:rPr sz="2350" dirty="0">
                <a:solidFill>
                  <a:srgbClr val="585858"/>
                </a:solidFill>
                <a:latin typeface="Arial"/>
                <a:cs typeface="Arial"/>
              </a:rPr>
              <a:t>BREAKFAST</a:t>
            </a:r>
            <a:r>
              <a:rPr sz="2350" spc="434" dirty="0">
                <a:solidFill>
                  <a:srgbClr val="585858"/>
                </a:solidFill>
                <a:latin typeface="Arial"/>
                <a:cs typeface="Arial"/>
              </a:rPr>
              <a:t> </a:t>
            </a:r>
            <a:r>
              <a:rPr sz="2350" dirty="0">
                <a:solidFill>
                  <a:srgbClr val="585858"/>
                </a:solidFill>
                <a:latin typeface="Arial"/>
                <a:cs typeface="Arial"/>
              </a:rPr>
              <a:t>|</a:t>
            </a:r>
            <a:r>
              <a:rPr sz="2350" spc="509" dirty="0">
                <a:solidFill>
                  <a:srgbClr val="585858"/>
                </a:solidFill>
                <a:latin typeface="Arial"/>
                <a:cs typeface="Arial"/>
              </a:rPr>
              <a:t> </a:t>
            </a:r>
            <a:r>
              <a:rPr lang="en-US" sz="2350" spc="90" dirty="0">
                <a:solidFill>
                  <a:srgbClr val="585858"/>
                </a:solidFill>
                <a:latin typeface="Arial"/>
                <a:cs typeface="Arial"/>
              </a:rPr>
              <a:t>10</a:t>
            </a:r>
            <a:r>
              <a:rPr sz="2350" dirty="0">
                <a:solidFill>
                  <a:srgbClr val="585858"/>
                </a:solidFill>
                <a:latin typeface="Arial"/>
                <a:cs typeface="Arial"/>
              </a:rPr>
              <a:t>	</a:t>
            </a:r>
            <a:r>
              <a:rPr lang="en-US" sz="2350" spc="80" dirty="0">
                <a:solidFill>
                  <a:srgbClr val="585858"/>
                </a:solidFill>
                <a:latin typeface="Arial"/>
                <a:cs typeface="Arial"/>
              </a:rPr>
              <a:t>JUNE</a:t>
            </a:r>
            <a:r>
              <a:rPr sz="2350" spc="275" dirty="0">
                <a:solidFill>
                  <a:srgbClr val="585858"/>
                </a:solidFill>
                <a:latin typeface="Arial"/>
                <a:cs typeface="Arial"/>
              </a:rPr>
              <a:t> </a:t>
            </a:r>
            <a:r>
              <a:rPr sz="2350" spc="114" dirty="0">
                <a:solidFill>
                  <a:srgbClr val="585858"/>
                </a:solidFill>
                <a:latin typeface="Arial"/>
                <a:cs typeface="Arial"/>
              </a:rPr>
              <a:t>20</a:t>
            </a:r>
            <a:r>
              <a:rPr sz="2350" spc="90" dirty="0">
                <a:solidFill>
                  <a:srgbClr val="585858"/>
                </a:solidFill>
                <a:latin typeface="Arial"/>
                <a:cs typeface="Arial"/>
              </a:rPr>
              <a:t>2</a:t>
            </a:r>
            <a:r>
              <a:rPr lang="en-US" sz="2350" spc="90" dirty="0">
                <a:solidFill>
                  <a:srgbClr val="585858"/>
                </a:solidFill>
                <a:latin typeface="Arial"/>
                <a:cs typeface="Arial"/>
              </a:rPr>
              <a:t>6</a:t>
            </a:r>
            <a:endParaRPr sz="2350" dirty="0">
              <a:latin typeface="Arial"/>
              <a:cs typeface="Arial"/>
            </a:endParaRPr>
          </a:p>
        </p:txBody>
      </p:sp>
      <p:pic>
        <p:nvPicPr>
          <p:cNvPr id="8" name="object 8"/>
          <p:cNvPicPr/>
          <p:nvPr/>
        </p:nvPicPr>
        <p:blipFill>
          <a:blip r:embed="rId2" cstate="print"/>
          <a:stretch>
            <a:fillRect/>
          </a:stretch>
        </p:blipFill>
        <p:spPr>
          <a:xfrm>
            <a:off x="8949211" y="717138"/>
            <a:ext cx="2294917" cy="134051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55ABB189-39BC-9F60-D335-09E150AA0FAA}"/>
              </a:ext>
            </a:extLst>
          </p:cNvPr>
          <p:cNvSpPr>
            <a:spLocks noGrp="1" noChangeArrowheads="1"/>
          </p:cNvSpPr>
          <p:nvPr>
            <p:ph type="title"/>
          </p:nvPr>
        </p:nvSpPr>
        <p:spPr/>
        <p:txBody>
          <a:bodyPr/>
          <a:lstStyle/>
          <a:p>
            <a:r>
              <a:rPr lang="en-AU" altLang="en-US" sz="2000"/>
              <a:t>Inconsistency with deemed provisions</a:t>
            </a:r>
            <a:endParaRPr lang="en-US" altLang="en-US" sz="2000"/>
          </a:p>
        </p:txBody>
      </p:sp>
      <p:sp>
        <p:nvSpPr>
          <p:cNvPr id="24579" name="Content Placeholder 2">
            <a:extLst>
              <a:ext uri="{FF2B5EF4-FFF2-40B4-BE49-F238E27FC236}">
                <a16:creationId xmlns:a16="http://schemas.microsoft.com/office/drawing/2014/main" id="{21F2D569-D00C-EEC1-8CCA-3DEE9C4DD1B9}"/>
              </a:ext>
            </a:extLst>
          </p:cNvPr>
          <p:cNvSpPr>
            <a:spLocks noGrp="1" noChangeArrowheads="1"/>
          </p:cNvSpPr>
          <p:nvPr>
            <p:ph idx="1"/>
          </p:nvPr>
        </p:nvSpPr>
        <p:spPr/>
        <p:txBody>
          <a:bodyPr/>
          <a:lstStyle/>
          <a:p>
            <a:pPr marL="0" indent="0">
              <a:spcBef>
                <a:spcPts val="0"/>
              </a:spcBef>
              <a:buNone/>
              <a:defRPr/>
            </a:pPr>
            <a:endParaRPr lang="en-US" altLang="en-US" sz="2400" dirty="0"/>
          </a:p>
          <a:p>
            <a:pPr algn="just">
              <a:spcBef>
                <a:spcPts val="0"/>
              </a:spcBef>
              <a:buFont typeface="Symbol" panose="05050102010706020507" pitchFamily="18" charset="2"/>
              <a:buChar char=""/>
              <a:defRPr/>
            </a:pPr>
            <a:r>
              <a:rPr lang="en-AU" sz="2400" dirty="0">
                <a:ea typeface="Times New Roman" panose="02020603050405020304" pitchFamily="18" charset="0"/>
                <a:cs typeface="Times New Roman" panose="02020603050405020304" pitchFamily="18" charset="0"/>
              </a:rPr>
              <a:t>clause 60(b) of the deemed provisions says that development requires approval unless it is exempted by clause 61;</a:t>
            </a:r>
          </a:p>
          <a:p>
            <a:pPr algn="just">
              <a:spcBef>
                <a:spcPts val="0"/>
              </a:spcBef>
              <a:buFont typeface="Symbol" panose="05050102010706020507" pitchFamily="18" charset="2"/>
              <a:buChar char=""/>
              <a:defRPr/>
            </a:pPr>
            <a:endParaRPr lang="en-AU" sz="2400" dirty="0">
              <a:ea typeface="Times New Roman" panose="02020603050405020304" pitchFamily="18" charset="0"/>
              <a:cs typeface="Times New Roman" panose="02020603050405020304" pitchFamily="18" charset="0"/>
            </a:endParaRPr>
          </a:p>
          <a:p>
            <a:pPr algn="just">
              <a:spcBef>
                <a:spcPts val="0"/>
              </a:spcBef>
              <a:buFont typeface="Symbol" panose="05050102010706020507" pitchFamily="18" charset="2"/>
              <a:buChar char=""/>
              <a:defRPr/>
            </a:pPr>
            <a:r>
              <a:rPr lang="en-AU" sz="2400" dirty="0">
                <a:ea typeface="Times New Roman" panose="02020603050405020304" pitchFamily="18" charset="0"/>
                <a:cs typeface="Times New Roman" panose="02020603050405020304" pitchFamily="18" charset="0"/>
              </a:rPr>
              <a:t>clause 61 says that a single house that meets the DTC requirements of the R-Codes does not require approval; </a:t>
            </a:r>
          </a:p>
          <a:p>
            <a:pPr algn="just">
              <a:spcBef>
                <a:spcPts val="0"/>
              </a:spcBef>
              <a:buFont typeface="Symbol" panose="05050102010706020507" pitchFamily="18" charset="2"/>
              <a:buChar char=""/>
              <a:defRPr/>
            </a:pPr>
            <a:endParaRPr lang="en-AU" sz="2400" dirty="0">
              <a:ea typeface="Times New Roman" panose="02020603050405020304" pitchFamily="18" charset="0"/>
              <a:cs typeface="Times New Roman" panose="02020603050405020304" pitchFamily="18" charset="0"/>
            </a:endParaRPr>
          </a:p>
          <a:p>
            <a:pPr algn="just">
              <a:spcBef>
                <a:spcPts val="0"/>
              </a:spcBef>
              <a:buFont typeface="Symbol" panose="05050102010706020507" pitchFamily="18" charset="2"/>
              <a:buChar char=""/>
              <a:defRPr/>
            </a:pPr>
            <a:r>
              <a:rPr lang="en-AU" sz="2400" dirty="0">
                <a:ea typeface="Times New Roman" panose="02020603050405020304" pitchFamily="18" charset="0"/>
                <a:cs typeface="Times New Roman" panose="02020603050405020304" pitchFamily="18" charset="0"/>
              </a:rPr>
              <a:t>the additional plot ratio requirement is inconsistent with cll 60 and 61 of the deemed provisions because it would have the effect that a deemed to comply single house requires development approval; </a:t>
            </a:r>
          </a:p>
          <a:p>
            <a:pPr algn="just">
              <a:spcBef>
                <a:spcPts val="0"/>
              </a:spcBef>
              <a:buFont typeface="Symbol" panose="05050102010706020507" pitchFamily="18" charset="2"/>
              <a:buChar char=""/>
              <a:defRPr/>
            </a:pPr>
            <a:endParaRPr lang="en-AU" sz="2400" dirty="0">
              <a:ea typeface="Times New Roman" panose="02020603050405020304" pitchFamily="18" charset="0"/>
              <a:cs typeface="Times New Roman" panose="02020603050405020304" pitchFamily="18" charset="0"/>
            </a:endParaRPr>
          </a:p>
          <a:p>
            <a:pPr algn="just">
              <a:spcBef>
                <a:spcPts val="0"/>
              </a:spcBef>
              <a:buFont typeface="Symbol" panose="05050102010706020507" pitchFamily="18" charset="2"/>
              <a:buChar char=""/>
              <a:defRPr/>
            </a:pPr>
            <a:r>
              <a:rPr lang="en-AU" sz="2400" dirty="0">
                <a:ea typeface="Times New Roman" panose="02020603050405020304" pitchFamily="18" charset="0"/>
                <a:cs typeface="Times New Roman" panose="02020603050405020304" pitchFamily="18" charset="0"/>
              </a:rPr>
              <a:t>to the extent there is an inconsistency between a scheme provision and a deemed provision, the deemed provision prevails (PD Act s.273B(3). </a:t>
            </a:r>
          </a:p>
          <a:p>
            <a:pPr marL="0" indent="0" algn="just">
              <a:buNone/>
              <a:defRPr/>
            </a:pPr>
            <a:endParaRPr lang="en-AU" altLang="en-US" sz="2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F964494-9C06-8A6C-CB56-4847AA2CC974}"/>
              </a:ext>
            </a:extLst>
          </p:cNvPr>
          <p:cNvSpPr>
            <a:spLocks noGrp="1" noChangeArrowheads="1"/>
          </p:cNvSpPr>
          <p:nvPr>
            <p:ph type="title"/>
          </p:nvPr>
        </p:nvSpPr>
        <p:spPr/>
        <p:txBody>
          <a:bodyPr/>
          <a:lstStyle/>
          <a:p>
            <a:r>
              <a:rPr lang="en-AU" altLang="en-US" sz="2000"/>
              <a:t>Inconsistency with deemed provisions</a:t>
            </a:r>
            <a:endParaRPr lang="en-US" altLang="en-US" sz="2000"/>
          </a:p>
        </p:txBody>
      </p:sp>
      <p:sp>
        <p:nvSpPr>
          <p:cNvPr id="15363" name="Content Placeholder 2">
            <a:extLst>
              <a:ext uri="{FF2B5EF4-FFF2-40B4-BE49-F238E27FC236}">
                <a16:creationId xmlns:a16="http://schemas.microsoft.com/office/drawing/2014/main" id="{4292C1D8-02B3-489A-2340-61430F25A4B8}"/>
              </a:ext>
            </a:extLst>
          </p:cNvPr>
          <p:cNvSpPr>
            <a:spLocks noGrp="1" noChangeArrowheads="1"/>
          </p:cNvSpPr>
          <p:nvPr>
            <p:ph idx="1"/>
          </p:nvPr>
        </p:nvSpPr>
        <p:spPr/>
        <p:txBody>
          <a:bodyPr/>
          <a:lstStyle/>
          <a:p>
            <a:pPr marL="0" indent="0">
              <a:buNone/>
            </a:pPr>
            <a:r>
              <a:rPr lang="en-US" altLang="en-US" sz="2400" dirty="0"/>
              <a:t>Clause 61(1) to read that works are exempt works if:</a:t>
            </a:r>
          </a:p>
          <a:p>
            <a:pPr marL="0" indent="0">
              <a:buNone/>
            </a:pPr>
            <a:endParaRPr lang="en-US" altLang="en-US" sz="2400" dirty="0"/>
          </a:p>
          <a:p>
            <a:pPr marL="0" indent="0">
              <a:buNone/>
            </a:pPr>
            <a:r>
              <a:rPr lang="en-AU" altLang="en-US" sz="2400" dirty="0">
                <a:cs typeface="Times New Roman" panose="02020603050405020304" pitchFamily="18" charset="0"/>
              </a:rPr>
              <a:t>(a)	the works are of a class specified in Column 1 of an item in the Table; 	and</a:t>
            </a:r>
            <a:br>
              <a:rPr lang="en-AU" altLang="en-US" sz="2400" dirty="0">
                <a:cs typeface="Times New Roman" panose="02020603050405020304" pitchFamily="18" charset="0"/>
              </a:rPr>
            </a:br>
            <a:br>
              <a:rPr lang="en-AU" altLang="en-US" sz="2400" dirty="0">
                <a:cs typeface="Times New Roman" panose="02020603050405020304" pitchFamily="18" charset="0"/>
              </a:rPr>
            </a:br>
            <a:r>
              <a:rPr lang="en-AU" altLang="en-US" sz="2400" dirty="0">
                <a:cs typeface="Times New Roman" panose="02020603050405020304" pitchFamily="18" charset="0"/>
              </a:rPr>
              <a:t>(b) 	if conditions are set out in Column 2 of the Table opposite that item — all 	of those conditions 	are satisfied in relation to the works; and</a:t>
            </a:r>
            <a:br>
              <a:rPr lang="en-AU" altLang="en-US" sz="2400" dirty="0">
                <a:cs typeface="Times New Roman" panose="02020603050405020304" pitchFamily="18" charset="0"/>
              </a:rPr>
            </a:br>
            <a:br>
              <a:rPr lang="en-AU" altLang="en-US" sz="2400" dirty="0">
                <a:cs typeface="Times New Roman" panose="02020603050405020304" pitchFamily="18" charset="0"/>
              </a:rPr>
            </a:br>
            <a:r>
              <a:rPr lang="en-AU" altLang="en-US" sz="2400" dirty="0">
                <a:cs typeface="Times New Roman" panose="02020603050405020304" pitchFamily="18" charset="0"/>
              </a:rPr>
              <a:t>(c) 	</a:t>
            </a:r>
            <a:r>
              <a:rPr lang="en-AU" altLang="en-US" sz="2400" i="1" dirty="0">
                <a:cs typeface="Times New Roman" panose="02020603050405020304" pitchFamily="18" charset="0"/>
              </a:rPr>
              <a:t>if there is compliance with the additional requirements set out in cl 32(1) 	of the Scheme or the approval of the Council has been obtained under cl 	34(2) of the Scheme</a:t>
            </a:r>
            <a:endParaRPr lang="en-US" altLang="en-US" sz="2400" dirty="0"/>
          </a:p>
          <a:p>
            <a:pPr marL="0" indent="0">
              <a:buNone/>
            </a:pPr>
            <a:endParaRPr lang="en-US" alt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0B411F2D-59F4-064E-B291-E4A19013AA7F}"/>
              </a:ext>
            </a:extLst>
          </p:cNvPr>
          <p:cNvSpPr>
            <a:spLocks noGrp="1" noChangeArrowheads="1"/>
          </p:cNvSpPr>
          <p:nvPr>
            <p:ph type="title"/>
          </p:nvPr>
        </p:nvSpPr>
        <p:spPr/>
        <p:txBody>
          <a:bodyPr/>
          <a:lstStyle/>
          <a:p>
            <a:r>
              <a:rPr lang="en-AU" altLang="en-US" sz="2000"/>
              <a:t>Inconsistency with deemed provisions</a:t>
            </a:r>
          </a:p>
        </p:txBody>
      </p:sp>
      <p:sp>
        <p:nvSpPr>
          <p:cNvPr id="3" name="Content Placeholder 2">
            <a:extLst>
              <a:ext uri="{FF2B5EF4-FFF2-40B4-BE49-F238E27FC236}">
                <a16:creationId xmlns:a16="http://schemas.microsoft.com/office/drawing/2014/main" id="{5B1EBA1A-1393-1FDE-295C-0E0F2902598E}"/>
              </a:ext>
            </a:extLst>
          </p:cNvPr>
          <p:cNvSpPr>
            <a:spLocks noGrp="1"/>
          </p:cNvSpPr>
          <p:nvPr>
            <p:ph idx="1"/>
          </p:nvPr>
        </p:nvSpPr>
        <p:spPr>
          <a:xfrm>
            <a:off x="624417" y="1628775"/>
            <a:ext cx="10972800" cy="4848225"/>
          </a:xfrm>
        </p:spPr>
        <p:txBody>
          <a:bodyPr/>
          <a:lstStyle/>
          <a:p>
            <a:pPr marL="0" indent="0">
              <a:buNone/>
              <a:defRPr/>
            </a:pPr>
            <a:r>
              <a:rPr lang="en-AU" sz="2400" dirty="0"/>
              <a:t>The Single Judge’s view was that:</a:t>
            </a:r>
          </a:p>
          <a:p>
            <a:pPr>
              <a:defRPr/>
            </a:pPr>
            <a:endParaRPr lang="en-AU" sz="2400" dirty="0"/>
          </a:p>
          <a:p>
            <a:pPr marL="0" indent="0" algn="just">
              <a:buNone/>
              <a:defRPr/>
            </a:pPr>
            <a:r>
              <a:rPr lang="en-AU" sz="2400" dirty="0"/>
              <a:t>	‘However, while the model provisions contemplate that a local 	government will determine what 	conditions and restrictions will 	be  specified in certain of the model provisions, of which cl 32 is one, the 	scope of the ability to do so is circumscribed by s 257B(5). A local 	government is essentially prevented from proposing that a local 	planning scheme contain provisions inconsistent with the deemed 	provisions by s 257B(5), which imposes a positive obligation on a local 	government to ensure that a proposed scheme or consolidation of 	a 	proposed scheme is consistent with any deemed provision that 	applies to the scheme.’ </a:t>
            </a:r>
          </a:p>
          <a:p>
            <a:pPr marL="0" indent="0">
              <a:buNone/>
              <a:defRPr/>
            </a:pPr>
            <a:endParaRPr lang="en-A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1C8B3D28-577C-CC3B-19C9-183843E4D575}"/>
              </a:ext>
            </a:extLst>
          </p:cNvPr>
          <p:cNvSpPr>
            <a:spLocks noGrp="1" noChangeArrowheads="1"/>
          </p:cNvSpPr>
          <p:nvPr>
            <p:ph type="title"/>
          </p:nvPr>
        </p:nvSpPr>
        <p:spPr/>
        <p:txBody>
          <a:bodyPr/>
          <a:lstStyle/>
          <a:p>
            <a:r>
              <a:rPr lang="en-AU" altLang="en-US" sz="2000"/>
              <a:t>Inconsistency with deemed provisions</a:t>
            </a:r>
          </a:p>
        </p:txBody>
      </p:sp>
      <p:sp>
        <p:nvSpPr>
          <p:cNvPr id="17411" name="Content Placeholder 2">
            <a:extLst>
              <a:ext uri="{FF2B5EF4-FFF2-40B4-BE49-F238E27FC236}">
                <a16:creationId xmlns:a16="http://schemas.microsoft.com/office/drawing/2014/main" id="{6E513428-F5D7-1A6A-109C-7CF0C838AAE5}"/>
              </a:ext>
            </a:extLst>
          </p:cNvPr>
          <p:cNvSpPr>
            <a:spLocks noGrp="1" noChangeArrowheads="1"/>
          </p:cNvSpPr>
          <p:nvPr>
            <p:ph idx="1"/>
          </p:nvPr>
        </p:nvSpPr>
        <p:spPr/>
        <p:txBody>
          <a:bodyPr/>
          <a:lstStyle/>
          <a:p>
            <a:pPr marL="0" indent="0">
              <a:buNone/>
            </a:pPr>
            <a:r>
              <a:rPr lang="en-AU" altLang="en-US" sz="2400" dirty="0"/>
              <a:t>Section 257B(5) says: </a:t>
            </a:r>
          </a:p>
          <a:p>
            <a:pPr marL="0" indent="0">
              <a:buNone/>
            </a:pPr>
            <a:r>
              <a:rPr lang="en-AU" altLang="en-US" sz="2400" dirty="0"/>
              <a:t> </a:t>
            </a:r>
          </a:p>
          <a:p>
            <a:pPr marL="0" indent="0" algn="just">
              <a:buNone/>
            </a:pPr>
            <a:r>
              <a:rPr lang="en-AU" altLang="en-US" sz="2400" dirty="0"/>
              <a:t>	‘Each local government, in preparing a local planning scheme or a 	consolidation of a local planning scheme, must ensure that the scheme 	is consistent with any deemed provision that applies to the scheme.’</a:t>
            </a:r>
          </a:p>
          <a:p>
            <a:pPr marL="0" indent="0">
              <a:buNone/>
            </a:pPr>
            <a:endParaRPr lang="en-AU"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00E90AD7-C56A-99BF-F806-DB234D51F03E}"/>
              </a:ext>
            </a:extLst>
          </p:cNvPr>
          <p:cNvSpPr>
            <a:spLocks noGrp="1" noChangeArrowheads="1"/>
          </p:cNvSpPr>
          <p:nvPr>
            <p:ph type="title"/>
          </p:nvPr>
        </p:nvSpPr>
        <p:spPr/>
        <p:txBody>
          <a:bodyPr/>
          <a:lstStyle/>
          <a:p>
            <a:r>
              <a:rPr lang="en-AU" altLang="en-US" sz="2000"/>
              <a:t>Inconsistency with deemed provisions</a:t>
            </a:r>
          </a:p>
        </p:txBody>
      </p:sp>
      <p:sp>
        <p:nvSpPr>
          <p:cNvPr id="3" name="Content Placeholder 2">
            <a:extLst>
              <a:ext uri="{FF2B5EF4-FFF2-40B4-BE49-F238E27FC236}">
                <a16:creationId xmlns:a16="http://schemas.microsoft.com/office/drawing/2014/main" id="{51783B26-D681-B114-6B79-A4AD4E4A57A8}"/>
              </a:ext>
            </a:extLst>
          </p:cNvPr>
          <p:cNvSpPr>
            <a:spLocks noGrp="1"/>
          </p:cNvSpPr>
          <p:nvPr>
            <p:ph idx="1"/>
          </p:nvPr>
        </p:nvSpPr>
        <p:spPr/>
        <p:txBody>
          <a:bodyPr/>
          <a:lstStyle/>
          <a:p>
            <a:pPr marL="0" indent="0">
              <a:buNone/>
              <a:defRPr/>
            </a:pPr>
            <a:endParaRPr lang="en-AU" sz="2400" dirty="0"/>
          </a:p>
          <a:p>
            <a:pPr marL="0" indent="0" algn="just">
              <a:buNone/>
              <a:defRPr/>
            </a:pPr>
            <a:r>
              <a:rPr lang="en-US" sz="2400" dirty="0"/>
              <a:t>‘(2A)	A local planning scheme may —</a:t>
            </a:r>
          </a:p>
          <a:p>
            <a:pPr marL="0" indent="0" algn="just">
              <a:buNone/>
              <a:defRPr/>
            </a:pPr>
            <a:endParaRPr lang="en-US" sz="2400" dirty="0"/>
          </a:p>
          <a:p>
            <a:pPr marL="1524000" indent="-628650" algn="just">
              <a:buNone/>
              <a:defRPr/>
            </a:pPr>
            <a:r>
              <a:rPr lang="en-US" sz="2400" dirty="0"/>
              <a:t>(a) 	supplement provisions prescribed under section 256; and</a:t>
            </a:r>
          </a:p>
          <a:p>
            <a:pPr marL="1524000" indent="-628650" algn="just">
              <a:buNone/>
              <a:defRPr/>
            </a:pPr>
            <a:endParaRPr lang="en-US" sz="2400" dirty="0"/>
          </a:p>
          <a:p>
            <a:pPr marL="1524000" indent="-628650" algn="just">
              <a:buNone/>
              <a:defRPr/>
            </a:pPr>
            <a:r>
              <a:rPr lang="en-US" sz="2400" dirty="0"/>
              <a:t>(b) 	deal with any special circumstances or contingencies for which adequate provisions are not prescribed under </a:t>
            </a:r>
            <a:r>
              <a:rPr lang="en-AU" sz="2400" dirty="0"/>
              <a:t>section 256.’</a:t>
            </a:r>
          </a:p>
          <a:p>
            <a:pPr marL="0" indent="0">
              <a:buNone/>
              <a:defRPr/>
            </a:pPr>
            <a:endParaRPr lang="en-A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A0F1313C-E1C6-AFC8-FE6D-7028BC2B881C}"/>
              </a:ext>
            </a:extLst>
          </p:cNvPr>
          <p:cNvSpPr>
            <a:spLocks noGrp="1" noChangeArrowheads="1"/>
          </p:cNvSpPr>
          <p:nvPr>
            <p:ph type="title"/>
          </p:nvPr>
        </p:nvSpPr>
        <p:spPr/>
        <p:txBody>
          <a:bodyPr/>
          <a:lstStyle/>
          <a:p>
            <a:r>
              <a:rPr lang="en-AU" altLang="en-US" sz="2000"/>
              <a:t>Inconsistency with deemed provisions</a:t>
            </a:r>
          </a:p>
        </p:txBody>
      </p:sp>
      <p:sp>
        <p:nvSpPr>
          <p:cNvPr id="19459" name="Content Placeholder 2">
            <a:extLst>
              <a:ext uri="{FF2B5EF4-FFF2-40B4-BE49-F238E27FC236}">
                <a16:creationId xmlns:a16="http://schemas.microsoft.com/office/drawing/2014/main" id="{FC46DA70-CF4B-3608-F025-C847795D20DD}"/>
              </a:ext>
            </a:extLst>
          </p:cNvPr>
          <p:cNvSpPr>
            <a:spLocks noGrp="1" noChangeArrowheads="1"/>
          </p:cNvSpPr>
          <p:nvPr>
            <p:ph idx="1"/>
          </p:nvPr>
        </p:nvSpPr>
        <p:spPr/>
        <p:txBody>
          <a:bodyPr/>
          <a:lstStyle/>
          <a:p>
            <a:pPr marL="0" indent="0">
              <a:buNone/>
            </a:pPr>
            <a:endParaRPr lang="en-AU" altLang="en-US" sz="2400" dirty="0"/>
          </a:p>
          <a:p>
            <a:pPr marL="0" indent="0" algn="just">
              <a:buNone/>
            </a:pPr>
            <a:r>
              <a:rPr lang="en-AU" altLang="en-US" sz="2400" dirty="0"/>
              <a:t>‘A proposal for a single house that meets the deemed-to-comply provisions of the R-Codes Volume 1 does not require development approval, </a:t>
            </a:r>
            <a:r>
              <a:rPr lang="en-AU" altLang="en-US" sz="2400" u="sng" dirty="0"/>
              <a:t>unless otherwise required by the scheme or clause 2.3</a:t>
            </a:r>
            <a:r>
              <a:rPr lang="en-AU" altLang="en-US" sz="2400" dirty="0"/>
              <a:t>.’ </a:t>
            </a:r>
          </a:p>
          <a:p>
            <a:pPr marL="0" indent="0">
              <a:buNone/>
            </a:pPr>
            <a:r>
              <a:rPr lang="en-AU" altLang="en-US" sz="2400" dirty="0"/>
              <a:t> </a:t>
            </a:r>
          </a:p>
          <a:p>
            <a:pPr marL="0" indent="0">
              <a:buNone/>
            </a:pPr>
            <a:r>
              <a:rPr lang="en-AU" altLang="en-US" sz="2400" dirty="0"/>
              <a:t>(underlining added) </a:t>
            </a:r>
          </a:p>
          <a:p>
            <a:pPr marL="0" indent="0">
              <a:buNone/>
            </a:pPr>
            <a:endParaRPr lang="en-AU"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6AEBC49B-7577-BE4D-0B6C-D328CED05608}"/>
              </a:ext>
            </a:extLst>
          </p:cNvPr>
          <p:cNvSpPr>
            <a:spLocks noGrp="1" noChangeArrowheads="1"/>
          </p:cNvSpPr>
          <p:nvPr>
            <p:ph type="title"/>
          </p:nvPr>
        </p:nvSpPr>
        <p:spPr/>
        <p:txBody>
          <a:bodyPr/>
          <a:lstStyle/>
          <a:p>
            <a:pPr eaLnBrk="1" hangingPunct="1"/>
            <a:r>
              <a:rPr lang="en-AU" altLang="en-US" sz="2800"/>
              <a:t>Inconsistency with deemed provisions</a:t>
            </a:r>
          </a:p>
        </p:txBody>
      </p:sp>
      <p:sp>
        <p:nvSpPr>
          <p:cNvPr id="9219" name="Rectangle 3">
            <a:extLst>
              <a:ext uri="{FF2B5EF4-FFF2-40B4-BE49-F238E27FC236}">
                <a16:creationId xmlns:a16="http://schemas.microsoft.com/office/drawing/2014/main" id="{5525C3A5-DE30-425B-EF4F-E2D8D4A13B47}"/>
              </a:ext>
            </a:extLst>
          </p:cNvPr>
          <p:cNvSpPr>
            <a:spLocks noGrp="1" noChangeArrowheads="1"/>
          </p:cNvSpPr>
          <p:nvPr>
            <p:ph type="body" idx="1"/>
          </p:nvPr>
        </p:nvSpPr>
        <p:spPr>
          <a:xfrm>
            <a:off x="1954213" y="1414462"/>
            <a:ext cx="8229600" cy="5168899"/>
          </a:xfrm>
        </p:spPr>
        <p:txBody>
          <a:bodyPr/>
          <a:lstStyle/>
          <a:p>
            <a:pPr marL="0" indent="0" algn="ctr" eaLnBrk="1" hangingPunct="1">
              <a:buNone/>
              <a:defRPr/>
            </a:pPr>
            <a:endParaRPr lang="en-AU" altLang="en-US" i="1" dirty="0"/>
          </a:p>
          <a:p>
            <a:pPr marL="0" indent="0" algn="just" eaLnBrk="1" hangingPunct="1">
              <a:buNone/>
              <a:defRPr/>
            </a:pPr>
            <a:r>
              <a:rPr lang="en-AU" altLang="en-US" sz="2400" dirty="0"/>
              <a:t>Item 6 of clause 61 (1) to be read as - single house exempt if: </a:t>
            </a:r>
          </a:p>
          <a:p>
            <a:pPr marL="514350" indent="-514350" algn="just" eaLnBrk="1" hangingPunct="1">
              <a:buFont typeface="Wingdings" panose="05000000000000000000" pitchFamily="2" charset="2"/>
              <a:buAutoNum type="alphaLcParenBoth"/>
              <a:defRPr/>
            </a:pPr>
            <a:endParaRPr lang="en-AU" altLang="en-US" sz="2400" dirty="0"/>
          </a:p>
          <a:p>
            <a:pPr marL="514350" indent="-514350" algn="just" eaLnBrk="1" hangingPunct="1">
              <a:buFont typeface="Wingdings" panose="05000000000000000000" pitchFamily="2" charset="2"/>
              <a:buAutoNum type="alphaLcParenBoth"/>
              <a:defRPr/>
            </a:pPr>
            <a:r>
              <a:rPr lang="en-AU" altLang="en-US" sz="2400" dirty="0"/>
              <a:t>The R-Codes apply to the works.</a:t>
            </a:r>
          </a:p>
          <a:p>
            <a:pPr marL="514350" indent="-514350" algn="just" eaLnBrk="1" hangingPunct="1">
              <a:buFont typeface="Wingdings" panose="05000000000000000000" pitchFamily="2" charset="2"/>
              <a:buAutoNum type="alphaLcParenBoth"/>
              <a:defRPr/>
            </a:pPr>
            <a:endParaRPr lang="en-AU" altLang="en-US" sz="2400" dirty="0"/>
          </a:p>
          <a:p>
            <a:pPr marL="514350" indent="-514350" algn="just" eaLnBrk="1" hangingPunct="1">
              <a:buFont typeface="Wingdings" panose="05000000000000000000" pitchFamily="2" charset="2"/>
              <a:buAutoNum type="alphaLcParenBoth"/>
              <a:defRPr/>
            </a:pPr>
            <a:r>
              <a:rPr lang="en-AU" altLang="en-US" sz="2400" dirty="0"/>
              <a:t>The works comply with the deemed-to-comply provisions of the R-Codes</a:t>
            </a:r>
            <a:r>
              <a:rPr lang="en-AU" altLang="en-US" sz="2400" i="1" dirty="0"/>
              <a:t>, </a:t>
            </a:r>
            <a:r>
              <a:rPr lang="en-AU" altLang="en-US" sz="2400" i="1" u="sng" dirty="0"/>
              <a:t>as validly modified or supplemented by the provisions of the scheme</a:t>
            </a:r>
            <a:r>
              <a:rPr lang="en-AU" altLang="en-US" sz="2400" i="1" dirty="0"/>
              <a:t>.</a:t>
            </a:r>
          </a:p>
          <a:p>
            <a:pPr marL="514350" indent="-514350" algn="just" eaLnBrk="1" hangingPunct="1">
              <a:buFont typeface="Wingdings" panose="05000000000000000000" pitchFamily="2" charset="2"/>
              <a:buAutoNum type="alphaLcParenBoth"/>
              <a:defRPr/>
            </a:pPr>
            <a:endParaRPr lang="en-AU" altLang="en-US" sz="2400" dirty="0"/>
          </a:p>
          <a:p>
            <a:pPr marL="514350" indent="-514350" algn="just" eaLnBrk="1" hangingPunct="1">
              <a:buFont typeface="Wingdings" panose="05000000000000000000" pitchFamily="2" charset="2"/>
              <a:buAutoNum type="alphaLcParenBoth"/>
              <a:defRPr/>
            </a:pPr>
            <a:r>
              <a:rPr lang="en-AU" altLang="en-US" sz="2400" dirty="0"/>
              <a:t>The works are not located in a heritage-protected place.</a:t>
            </a:r>
          </a:p>
          <a:p>
            <a:pPr marL="514350" indent="-514350" algn="just" eaLnBrk="1" hangingPunct="1">
              <a:buFont typeface="Wingdings" panose="05000000000000000000" pitchFamily="2" charset="2"/>
              <a:buAutoNum type="alphaLcParenBoth"/>
              <a:defRPr/>
            </a:pPr>
            <a:endParaRPr lang="en-AU" altLang="en-US" sz="2000" dirty="0"/>
          </a:p>
          <a:p>
            <a:pPr marL="0" indent="0" algn="just" eaLnBrk="1" hangingPunct="1">
              <a:buNone/>
              <a:defRPr/>
            </a:pPr>
            <a:endParaRPr lang="en-AU" altLang="en-US" sz="2400" dirty="0">
              <a:latin typeface="Times New Roman" panose="02020603050405020304" pitchFamily="18" charset="0"/>
              <a:cs typeface="Times New Roman" panose="02020603050405020304" pitchFamily="18" charset="0"/>
            </a:endParaRPr>
          </a:p>
          <a:p>
            <a:pPr marL="0" indent="0" algn="just" eaLnBrk="1" hangingPunct="1">
              <a:buNone/>
              <a:defRPr/>
            </a:pPr>
            <a:endParaRPr lang="en-AU" altLang="en-US" sz="2400" dirty="0">
              <a:latin typeface="Times New Roman" panose="02020603050405020304" pitchFamily="18" charset="0"/>
            </a:endParaRPr>
          </a:p>
          <a:p>
            <a:pPr marL="0" indent="0" algn="just" eaLnBrk="1" hangingPunct="1">
              <a:buNone/>
              <a:defRPr/>
            </a:pPr>
            <a:endParaRPr lang="en-AU" altLang="en-US" sz="2400" dirty="0"/>
          </a:p>
          <a:p>
            <a:pPr marL="0" indent="0" algn="just" eaLnBrk="1" hangingPunct="1">
              <a:buNone/>
              <a:defRPr/>
            </a:pPr>
            <a:endParaRPr lang="en-AU" alt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3619621A-B11E-6056-EDDD-65F562A877D3}"/>
              </a:ext>
            </a:extLst>
          </p:cNvPr>
          <p:cNvSpPr>
            <a:spLocks noGrp="1" noChangeArrowheads="1"/>
          </p:cNvSpPr>
          <p:nvPr>
            <p:ph type="title"/>
          </p:nvPr>
        </p:nvSpPr>
        <p:spPr/>
        <p:txBody>
          <a:bodyPr/>
          <a:lstStyle/>
          <a:p>
            <a:r>
              <a:rPr lang="en-AU" altLang="en-US" sz="2800"/>
              <a:t>Inconsistency with deemed provisions</a:t>
            </a:r>
            <a:endParaRPr lang="en-AU" altLang="en-US" sz="2800" b="0" i="1"/>
          </a:p>
        </p:txBody>
      </p:sp>
      <p:sp>
        <p:nvSpPr>
          <p:cNvPr id="21507" name="Content Placeholder 2">
            <a:extLst>
              <a:ext uri="{FF2B5EF4-FFF2-40B4-BE49-F238E27FC236}">
                <a16:creationId xmlns:a16="http://schemas.microsoft.com/office/drawing/2014/main" id="{6C53E71A-88D4-2DBA-EDED-94DA47798E41}"/>
              </a:ext>
            </a:extLst>
          </p:cNvPr>
          <p:cNvSpPr>
            <a:spLocks noGrp="1" noChangeArrowheads="1"/>
          </p:cNvSpPr>
          <p:nvPr>
            <p:ph idx="1"/>
          </p:nvPr>
        </p:nvSpPr>
        <p:spPr>
          <a:xfrm>
            <a:off x="1981200" y="1628776"/>
            <a:ext cx="8229600" cy="4176713"/>
          </a:xfrm>
        </p:spPr>
        <p:txBody>
          <a:bodyPr/>
          <a:lstStyle/>
          <a:p>
            <a:pPr marL="0" indent="0">
              <a:buNone/>
            </a:pPr>
            <a:endParaRPr lang="en-AU" altLang="en-US" sz="2400" i="1" dirty="0"/>
          </a:p>
          <a:p>
            <a:pPr marL="0" indent="0">
              <a:buNone/>
            </a:pPr>
            <a:r>
              <a:rPr lang="en-AU" altLang="en-US" sz="2400" i="1" dirty="0" err="1"/>
              <a:t>Fabcot</a:t>
            </a:r>
            <a:r>
              <a:rPr lang="en-AU" altLang="en-US" sz="2400" i="1" dirty="0"/>
              <a:t> v City of Stirling </a:t>
            </a:r>
            <a:r>
              <a:rPr lang="en-AU" altLang="en-US" sz="2400" dirty="0"/>
              <a:t>[2025] WASC 29.</a:t>
            </a:r>
            <a:endParaRPr lang="en-US" altLang="en-U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30CB35A8-1EED-0206-6772-B952C0229C7C}"/>
              </a:ext>
            </a:extLst>
          </p:cNvPr>
          <p:cNvSpPr>
            <a:spLocks noGrp="1" noChangeArrowheads="1"/>
          </p:cNvSpPr>
          <p:nvPr>
            <p:ph type="title"/>
          </p:nvPr>
        </p:nvSpPr>
        <p:spPr/>
        <p:txBody>
          <a:bodyPr/>
          <a:lstStyle/>
          <a:p>
            <a:r>
              <a:rPr lang="en-AU" altLang="en-US" sz="2800"/>
              <a:t>Inconsistency with deemed provisions</a:t>
            </a:r>
            <a:endParaRPr lang="en-AU" altLang="en-US" sz="2800" b="0" i="1"/>
          </a:p>
        </p:txBody>
      </p:sp>
      <p:sp>
        <p:nvSpPr>
          <p:cNvPr id="22531" name="Content Placeholder 2">
            <a:extLst>
              <a:ext uri="{FF2B5EF4-FFF2-40B4-BE49-F238E27FC236}">
                <a16:creationId xmlns:a16="http://schemas.microsoft.com/office/drawing/2014/main" id="{77DE666A-1885-542F-8E4C-78F7D0A3C289}"/>
              </a:ext>
            </a:extLst>
          </p:cNvPr>
          <p:cNvSpPr>
            <a:spLocks noGrp="1" noChangeArrowheads="1"/>
          </p:cNvSpPr>
          <p:nvPr>
            <p:ph idx="1"/>
          </p:nvPr>
        </p:nvSpPr>
        <p:spPr/>
        <p:txBody>
          <a:bodyPr/>
          <a:lstStyle/>
          <a:p>
            <a:pPr marL="0" indent="0" algn="just">
              <a:buNone/>
              <a:tabLst>
                <a:tab pos="542925" algn="l"/>
              </a:tabLst>
            </a:pPr>
            <a:endParaRPr lang="en-US" altLang="en-US" sz="1800" dirty="0"/>
          </a:p>
          <a:p>
            <a:pPr marL="0" indent="0" algn="just">
              <a:buNone/>
              <a:tabLst>
                <a:tab pos="542925" algn="l"/>
              </a:tabLst>
            </a:pPr>
            <a:r>
              <a:rPr lang="en-US" altLang="en-US" sz="2400" dirty="0"/>
              <a:t>‘8.3.1	The Council may, on written application from the owner of land in 			respect of which planning 	approval has been granted, revoke or amend 		the planning approval, prior to the commencement of the use or 			development subject of the planning approval.’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A417D0E7-93B3-4D54-666A-CAADBE1A3409}"/>
              </a:ext>
            </a:extLst>
          </p:cNvPr>
          <p:cNvSpPr>
            <a:spLocks noGrp="1" noChangeArrowheads="1"/>
          </p:cNvSpPr>
          <p:nvPr>
            <p:ph type="title"/>
          </p:nvPr>
        </p:nvSpPr>
        <p:spPr/>
        <p:txBody>
          <a:bodyPr/>
          <a:lstStyle/>
          <a:p>
            <a:r>
              <a:rPr lang="en-AU" altLang="en-US" sz="2800"/>
              <a:t>Inconsistency with deemed provisions</a:t>
            </a:r>
            <a:endParaRPr lang="en-AU" altLang="en-US" sz="2800" b="0" i="1"/>
          </a:p>
        </p:txBody>
      </p:sp>
      <p:sp>
        <p:nvSpPr>
          <p:cNvPr id="23555" name="Content Placeholder 2">
            <a:extLst>
              <a:ext uri="{FF2B5EF4-FFF2-40B4-BE49-F238E27FC236}">
                <a16:creationId xmlns:a16="http://schemas.microsoft.com/office/drawing/2014/main" id="{C12E1D66-F8B1-6E2E-E758-FB8371D864A4}"/>
              </a:ext>
            </a:extLst>
          </p:cNvPr>
          <p:cNvSpPr>
            <a:spLocks noGrp="1" noChangeArrowheads="1"/>
          </p:cNvSpPr>
          <p:nvPr>
            <p:ph idx="1"/>
          </p:nvPr>
        </p:nvSpPr>
        <p:spPr/>
        <p:txBody>
          <a:bodyPr/>
          <a:lstStyle/>
          <a:p>
            <a:pPr marL="0" indent="0" algn="just">
              <a:buNone/>
              <a:tabLst>
                <a:tab pos="542925" algn="l"/>
              </a:tabLst>
            </a:pPr>
            <a:endParaRPr lang="en-US" altLang="en-US" sz="1800" dirty="0"/>
          </a:p>
          <a:p>
            <a:pPr marL="0" indent="0" algn="just">
              <a:buNone/>
              <a:tabLst>
                <a:tab pos="542925" algn="l"/>
              </a:tabLst>
            </a:pPr>
            <a:r>
              <a:rPr lang="en-US" altLang="en-US" sz="2400" dirty="0"/>
              <a:t>‘(a)	to amend the approval so as to extend the period within which any 	development approved must be substantially commenced;</a:t>
            </a:r>
          </a:p>
          <a:p>
            <a:pPr marL="0" indent="0" algn="just">
              <a:buNone/>
              <a:tabLst>
                <a:tab pos="542925" algn="l"/>
              </a:tabLst>
            </a:pPr>
            <a:endParaRPr lang="en-US" altLang="en-US" sz="2400" dirty="0"/>
          </a:p>
          <a:p>
            <a:pPr marL="0" indent="0" algn="just">
              <a:buNone/>
              <a:tabLst>
                <a:tab pos="542925" algn="l"/>
              </a:tabLst>
            </a:pPr>
            <a:r>
              <a:rPr lang="en-US" altLang="en-US" sz="2400" dirty="0"/>
              <a:t>(b) 	to amend or delete any condition to which the approval is </a:t>
            </a:r>
            <a:r>
              <a:rPr lang="en-AU" altLang="en-US" sz="2400" dirty="0"/>
              <a:t>subject;</a:t>
            </a:r>
          </a:p>
          <a:p>
            <a:pPr marL="0" indent="0" algn="just">
              <a:buNone/>
              <a:tabLst>
                <a:tab pos="542925" algn="l"/>
              </a:tabLst>
            </a:pPr>
            <a:endParaRPr lang="en-US" altLang="en-US" sz="2400" dirty="0"/>
          </a:p>
          <a:p>
            <a:pPr marL="0" indent="0" algn="just">
              <a:buNone/>
              <a:tabLst>
                <a:tab pos="542925" algn="l"/>
              </a:tabLst>
            </a:pPr>
            <a:r>
              <a:rPr lang="en-US" altLang="en-US" sz="2400" dirty="0"/>
              <a:t>(c) 	to amend an aspect of the development approved which, if amended, would 	not substantially change the development </a:t>
            </a:r>
            <a:r>
              <a:rPr lang="en-AU" altLang="en-US" sz="2400" dirty="0"/>
              <a:t>approved;</a:t>
            </a:r>
          </a:p>
          <a:p>
            <a:pPr marL="0" indent="0" algn="just">
              <a:buNone/>
              <a:tabLst>
                <a:tab pos="542925" algn="l"/>
              </a:tabLst>
            </a:pPr>
            <a:endParaRPr lang="en-US" altLang="en-US" sz="2400" dirty="0"/>
          </a:p>
          <a:p>
            <a:pPr marL="0" indent="0" algn="just">
              <a:buNone/>
              <a:tabLst>
                <a:tab pos="542925" algn="l"/>
              </a:tabLst>
            </a:pPr>
            <a:r>
              <a:rPr lang="en-US" altLang="en-US" sz="2400" dirty="0"/>
              <a:t>(d) 	to cancel the approval.’</a:t>
            </a:r>
            <a:endParaRPr lang="en-AU" alt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823466" y="1655826"/>
            <a:ext cx="8540115" cy="3547110"/>
          </a:xfrm>
          <a:prstGeom prst="rect">
            <a:avLst/>
          </a:prstGeom>
        </p:spPr>
        <p:txBody>
          <a:bodyPr vert="horz" wrap="square" lIns="0" tIns="12700" rIns="0" bIns="0" rtlCol="0">
            <a:spAutoFit/>
          </a:bodyPr>
          <a:lstStyle/>
          <a:p>
            <a:pPr marL="3810" algn="ctr">
              <a:lnSpc>
                <a:spcPct val="100000"/>
              </a:lnSpc>
              <a:spcBef>
                <a:spcPts val="100"/>
              </a:spcBef>
            </a:pPr>
            <a:r>
              <a:rPr sz="1800" b="1" spc="-40" dirty="0">
                <a:solidFill>
                  <a:srgbClr val="001727"/>
                </a:solidFill>
                <a:latin typeface="Calibri"/>
                <a:cs typeface="Calibri"/>
              </a:rPr>
              <a:t>LGPA</a:t>
            </a:r>
            <a:r>
              <a:rPr sz="1800" b="1" spc="-30" dirty="0">
                <a:solidFill>
                  <a:srgbClr val="001727"/>
                </a:solidFill>
                <a:latin typeface="Calibri"/>
                <a:cs typeface="Calibri"/>
              </a:rPr>
              <a:t> </a:t>
            </a:r>
            <a:r>
              <a:rPr sz="1800" b="1" dirty="0">
                <a:solidFill>
                  <a:srgbClr val="001727"/>
                </a:solidFill>
                <a:latin typeface="Calibri"/>
                <a:cs typeface="Calibri"/>
              </a:rPr>
              <a:t>acknowledges</a:t>
            </a:r>
            <a:r>
              <a:rPr sz="1800" b="1" spc="-50" dirty="0">
                <a:solidFill>
                  <a:srgbClr val="001727"/>
                </a:solidFill>
                <a:latin typeface="Calibri"/>
                <a:cs typeface="Calibri"/>
              </a:rPr>
              <a:t> </a:t>
            </a:r>
            <a:r>
              <a:rPr sz="1800" b="1" dirty="0">
                <a:solidFill>
                  <a:srgbClr val="001727"/>
                </a:solidFill>
                <a:latin typeface="Calibri"/>
                <a:cs typeface="Calibri"/>
              </a:rPr>
              <a:t>the</a:t>
            </a:r>
            <a:r>
              <a:rPr sz="1800" b="1" spc="-30" dirty="0">
                <a:solidFill>
                  <a:srgbClr val="001727"/>
                </a:solidFill>
                <a:latin typeface="Calibri"/>
                <a:cs typeface="Calibri"/>
              </a:rPr>
              <a:t> </a:t>
            </a:r>
            <a:r>
              <a:rPr sz="1800" b="1" spc="-10" dirty="0">
                <a:solidFill>
                  <a:srgbClr val="001727"/>
                </a:solidFill>
                <a:latin typeface="Calibri"/>
                <a:cs typeface="Calibri"/>
              </a:rPr>
              <a:t>Traditional</a:t>
            </a:r>
            <a:r>
              <a:rPr sz="1800" b="1" spc="-55" dirty="0">
                <a:solidFill>
                  <a:srgbClr val="001727"/>
                </a:solidFill>
                <a:latin typeface="Calibri"/>
                <a:cs typeface="Calibri"/>
              </a:rPr>
              <a:t> </a:t>
            </a:r>
            <a:r>
              <a:rPr sz="1800" b="1" dirty="0">
                <a:solidFill>
                  <a:srgbClr val="001727"/>
                </a:solidFill>
                <a:latin typeface="Calibri"/>
                <a:cs typeface="Calibri"/>
              </a:rPr>
              <a:t>Owners</a:t>
            </a:r>
            <a:r>
              <a:rPr sz="1800" b="1" spc="-45" dirty="0">
                <a:solidFill>
                  <a:srgbClr val="001727"/>
                </a:solidFill>
                <a:latin typeface="Calibri"/>
                <a:cs typeface="Calibri"/>
              </a:rPr>
              <a:t> </a:t>
            </a:r>
            <a:r>
              <a:rPr sz="1800" b="1" dirty="0">
                <a:solidFill>
                  <a:srgbClr val="001727"/>
                </a:solidFill>
                <a:latin typeface="Calibri"/>
                <a:cs typeface="Calibri"/>
              </a:rPr>
              <a:t>of</a:t>
            </a:r>
            <a:r>
              <a:rPr sz="1800" b="1" spc="-25" dirty="0">
                <a:solidFill>
                  <a:srgbClr val="001727"/>
                </a:solidFill>
                <a:latin typeface="Calibri"/>
                <a:cs typeface="Calibri"/>
              </a:rPr>
              <a:t> </a:t>
            </a:r>
            <a:r>
              <a:rPr sz="1800" b="1" dirty="0">
                <a:solidFill>
                  <a:srgbClr val="001727"/>
                </a:solidFill>
                <a:latin typeface="Calibri"/>
                <a:cs typeface="Calibri"/>
              </a:rPr>
              <a:t>this</a:t>
            </a:r>
            <a:r>
              <a:rPr sz="1800" b="1" spc="-30" dirty="0">
                <a:solidFill>
                  <a:srgbClr val="001727"/>
                </a:solidFill>
                <a:latin typeface="Calibri"/>
                <a:cs typeface="Calibri"/>
              </a:rPr>
              <a:t> </a:t>
            </a:r>
            <a:r>
              <a:rPr sz="1800" b="1" dirty="0">
                <a:solidFill>
                  <a:srgbClr val="001727"/>
                </a:solidFill>
                <a:latin typeface="Calibri"/>
                <a:cs typeface="Calibri"/>
              </a:rPr>
              <a:t>land,</a:t>
            </a:r>
            <a:r>
              <a:rPr sz="1800" b="1" spc="-40" dirty="0">
                <a:solidFill>
                  <a:srgbClr val="001727"/>
                </a:solidFill>
                <a:latin typeface="Calibri"/>
                <a:cs typeface="Calibri"/>
              </a:rPr>
              <a:t> </a:t>
            </a:r>
            <a:r>
              <a:rPr sz="1800" b="1" dirty="0">
                <a:solidFill>
                  <a:srgbClr val="001727"/>
                </a:solidFill>
                <a:latin typeface="Calibri"/>
                <a:cs typeface="Calibri"/>
              </a:rPr>
              <a:t>the</a:t>
            </a:r>
            <a:r>
              <a:rPr sz="1800" b="1" spc="-15" dirty="0">
                <a:solidFill>
                  <a:srgbClr val="001727"/>
                </a:solidFill>
                <a:latin typeface="Calibri"/>
                <a:cs typeface="Calibri"/>
              </a:rPr>
              <a:t> </a:t>
            </a:r>
            <a:r>
              <a:rPr sz="1800" b="1" dirty="0">
                <a:solidFill>
                  <a:srgbClr val="001727"/>
                </a:solidFill>
                <a:latin typeface="Calibri"/>
                <a:cs typeface="Calibri"/>
              </a:rPr>
              <a:t>Whadjuk</a:t>
            </a:r>
            <a:r>
              <a:rPr sz="1800" b="1" spc="-30" dirty="0">
                <a:solidFill>
                  <a:srgbClr val="001727"/>
                </a:solidFill>
                <a:latin typeface="Calibri"/>
                <a:cs typeface="Calibri"/>
              </a:rPr>
              <a:t> </a:t>
            </a:r>
            <a:r>
              <a:rPr sz="1800" b="1" dirty="0">
                <a:solidFill>
                  <a:srgbClr val="001727"/>
                </a:solidFill>
                <a:latin typeface="Calibri"/>
                <a:cs typeface="Calibri"/>
              </a:rPr>
              <a:t>people</a:t>
            </a:r>
            <a:r>
              <a:rPr sz="1800" b="1" spc="-30" dirty="0">
                <a:solidFill>
                  <a:srgbClr val="001727"/>
                </a:solidFill>
                <a:latin typeface="Calibri"/>
                <a:cs typeface="Calibri"/>
              </a:rPr>
              <a:t> </a:t>
            </a:r>
            <a:r>
              <a:rPr sz="1800" b="1" dirty="0">
                <a:solidFill>
                  <a:srgbClr val="001727"/>
                </a:solidFill>
                <a:latin typeface="Calibri"/>
                <a:cs typeface="Calibri"/>
              </a:rPr>
              <a:t>of</a:t>
            </a:r>
            <a:r>
              <a:rPr sz="1800" b="1" spc="-45" dirty="0">
                <a:solidFill>
                  <a:srgbClr val="001727"/>
                </a:solidFill>
                <a:latin typeface="Calibri"/>
                <a:cs typeface="Calibri"/>
              </a:rPr>
              <a:t> </a:t>
            </a:r>
            <a:r>
              <a:rPr sz="1800" b="1" spc="-25" dirty="0">
                <a:solidFill>
                  <a:srgbClr val="001727"/>
                </a:solidFill>
                <a:latin typeface="Calibri"/>
                <a:cs typeface="Calibri"/>
              </a:rPr>
              <a:t>the</a:t>
            </a:r>
            <a:endParaRPr sz="1800">
              <a:latin typeface="Calibri"/>
              <a:cs typeface="Calibri"/>
            </a:endParaRPr>
          </a:p>
          <a:p>
            <a:pPr marL="2540" algn="ctr">
              <a:lnSpc>
                <a:spcPct val="100000"/>
              </a:lnSpc>
            </a:pPr>
            <a:r>
              <a:rPr sz="1800" b="1" dirty="0">
                <a:solidFill>
                  <a:srgbClr val="001727"/>
                </a:solidFill>
                <a:latin typeface="Calibri"/>
                <a:cs typeface="Calibri"/>
              </a:rPr>
              <a:t>Noongar</a:t>
            </a:r>
            <a:r>
              <a:rPr sz="1800" b="1" spc="-55" dirty="0">
                <a:solidFill>
                  <a:srgbClr val="001727"/>
                </a:solidFill>
                <a:latin typeface="Calibri"/>
                <a:cs typeface="Calibri"/>
              </a:rPr>
              <a:t> </a:t>
            </a:r>
            <a:r>
              <a:rPr sz="1800" b="1" dirty="0">
                <a:solidFill>
                  <a:srgbClr val="001727"/>
                </a:solidFill>
                <a:latin typeface="Calibri"/>
                <a:cs typeface="Calibri"/>
              </a:rPr>
              <a:t>nation</a:t>
            </a:r>
            <a:r>
              <a:rPr sz="1800" b="1" spc="-55" dirty="0">
                <a:solidFill>
                  <a:srgbClr val="001727"/>
                </a:solidFill>
                <a:latin typeface="Calibri"/>
                <a:cs typeface="Calibri"/>
              </a:rPr>
              <a:t> </a:t>
            </a:r>
            <a:r>
              <a:rPr sz="1800" b="1" dirty="0">
                <a:solidFill>
                  <a:srgbClr val="001727"/>
                </a:solidFill>
                <a:latin typeface="Calibri"/>
                <a:cs typeface="Calibri"/>
              </a:rPr>
              <a:t>and</a:t>
            </a:r>
            <a:r>
              <a:rPr sz="1800" b="1" spc="-35" dirty="0">
                <a:solidFill>
                  <a:srgbClr val="001727"/>
                </a:solidFill>
                <a:latin typeface="Calibri"/>
                <a:cs typeface="Calibri"/>
              </a:rPr>
              <a:t> </a:t>
            </a:r>
            <a:r>
              <a:rPr sz="1800" b="1" dirty="0">
                <a:solidFill>
                  <a:srgbClr val="001727"/>
                </a:solidFill>
                <a:latin typeface="Calibri"/>
                <a:cs typeface="Calibri"/>
              </a:rPr>
              <a:t>pay</a:t>
            </a:r>
            <a:r>
              <a:rPr sz="1800" b="1" spc="-20" dirty="0">
                <a:solidFill>
                  <a:srgbClr val="001727"/>
                </a:solidFill>
                <a:latin typeface="Calibri"/>
                <a:cs typeface="Calibri"/>
              </a:rPr>
              <a:t> </a:t>
            </a:r>
            <a:r>
              <a:rPr sz="1800" b="1" dirty="0">
                <a:solidFill>
                  <a:srgbClr val="001727"/>
                </a:solidFill>
                <a:latin typeface="Calibri"/>
                <a:cs typeface="Calibri"/>
              </a:rPr>
              <a:t>our</a:t>
            </a:r>
            <a:r>
              <a:rPr sz="1800" b="1" spc="-40" dirty="0">
                <a:solidFill>
                  <a:srgbClr val="001727"/>
                </a:solidFill>
                <a:latin typeface="Calibri"/>
                <a:cs typeface="Calibri"/>
              </a:rPr>
              <a:t> </a:t>
            </a:r>
            <a:r>
              <a:rPr sz="1800" b="1" dirty="0">
                <a:solidFill>
                  <a:srgbClr val="001727"/>
                </a:solidFill>
                <a:latin typeface="Calibri"/>
                <a:cs typeface="Calibri"/>
              </a:rPr>
              <a:t>respects</a:t>
            </a:r>
            <a:r>
              <a:rPr sz="1800" b="1" spc="-60" dirty="0">
                <a:solidFill>
                  <a:srgbClr val="001727"/>
                </a:solidFill>
                <a:latin typeface="Calibri"/>
                <a:cs typeface="Calibri"/>
              </a:rPr>
              <a:t> </a:t>
            </a:r>
            <a:r>
              <a:rPr sz="1800" b="1" dirty="0">
                <a:solidFill>
                  <a:srgbClr val="001727"/>
                </a:solidFill>
                <a:latin typeface="Calibri"/>
                <a:cs typeface="Calibri"/>
              </a:rPr>
              <a:t>to</a:t>
            </a:r>
            <a:r>
              <a:rPr sz="1800" b="1" spc="-35" dirty="0">
                <a:solidFill>
                  <a:srgbClr val="001727"/>
                </a:solidFill>
                <a:latin typeface="Calibri"/>
                <a:cs typeface="Calibri"/>
              </a:rPr>
              <a:t> </a:t>
            </a:r>
            <a:r>
              <a:rPr sz="1800" b="1" dirty="0">
                <a:solidFill>
                  <a:srgbClr val="001727"/>
                </a:solidFill>
                <a:latin typeface="Calibri"/>
                <a:cs typeface="Calibri"/>
              </a:rPr>
              <a:t>the</a:t>
            </a:r>
            <a:r>
              <a:rPr sz="1800" b="1" spc="-30" dirty="0">
                <a:solidFill>
                  <a:srgbClr val="001727"/>
                </a:solidFill>
                <a:latin typeface="Calibri"/>
                <a:cs typeface="Calibri"/>
              </a:rPr>
              <a:t> </a:t>
            </a:r>
            <a:r>
              <a:rPr sz="1800" b="1" dirty="0">
                <a:solidFill>
                  <a:srgbClr val="001727"/>
                </a:solidFill>
                <a:latin typeface="Calibri"/>
                <a:cs typeface="Calibri"/>
              </a:rPr>
              <a:t>Elders</a:t>
            </a:r>
            <a:r>
              <a:rPr sz="1800" b="1" spc="-50" dirty="0">
                <a:solidFill>
                  <a:srgbClr val="001727"/>
                </a:solidFill>
                <a:latin typeface="Calibri"/>
                <a:cs typeface="Calibri"/>
              </a:rPr>
              <a:t> </a:t>
            </a:r>
            <a:r>
              <a:rPr sz="1800" b="1" dirty="0">
                <a:solidFill>
                  <a:srgbClr val="001727"/>
                </a:solidFill>
                <a:latin typeface="Calibri"/>
                <a:cs typeface="Calibri"/>
              </a:rPr>
              <a:t>past</a:t>
            </a:r>
            <a:r>
              <a:rPr sz="1800" b="1" spc="-35" dirty="0">
                <a:solidFill>
                  <a:srgbClr val="001727"/>
                </a:solidFill>
                <a:latin typeface="Calibri"/>
                <a:cs typeface="Calibri"/>
              </a:rPr>
              <a:t> </a:t>
            </a:r>
            <a:r>
              <a:rPr sz="1800" b="1" dirty="0">
                <a:solidFill>
                  <a:srgbClr val="001727"/>
                </a:solidFill>
                <a:latin typeface="Calibri"/>
                <a:cs typeface="Calibri"/>
              </a:rPr>
              <a:t>and</a:t>
            </a:r>
            <a:r>
              <a:rPr sz="1800" b="1" spc="-35" dirty="0">
                <a:solidFill>
                  <a:srgbClr val="001727"/>
                </a:solidFill>
                <a:latin typeface="Calibri"/>
                <a:cs typeface="Calibri"/>
              </a:rPr>
              <a:t> </a:t>
            </a:r>
            <a:r>
              <a:rPr sz="1800" b="1" spc="-10" dirty="0">
                <a:solidFill>
                  <a:srgbClr val="001727"/>
                </a:solidFill>
                <a:latin typeface="Calibri"/>
                <a:cs typeface="Calibri"/>
              </a:rPr>
              <a:t>present.</a:t>
            </a:r>
            <a:endParaRPr sz="1800">
              <a:latin typeface="Calibri"/>
              <a:cs typeface="Calibri"/>
            </a:endParaRPr>
          </a:p>
          <a:p>
            <a:pPr>
              <a:lnSpc>
                <a:spcPct val="100000"/>
              </a:lnSpc>
              <a:spcBef>
                <a:spcPts val="560"/>
              </a:spcBef>
            </a:pPr>
            <a:endParaRPr sz="1800">
              <a:latin typeface="Calibri"/>
              <a:cs typeface="Calibri"/>
            </a:endParaRPr>
          </a:p>
          <a:p>
            <a:pPr marL="68580" marR="58419" algn="ctr">
              <a:lnSpc>
                <a:spcPct val="100000"/>
              </a:lnSpc>
              <a:spcBef>
                <a:spcPts val="5"/>
              </a:spcBef>
            </a:pPr>
            <a:r>
              <a:rPr sz="1800" b="1" dirty="0">
                <a:solidFill>
                  <a:srgbClr val="001727"/>
                </a:solidFill>
                <a:latin typeface="Calibri"/>
                <a:cs typeface="Calibri"/>
              </a:rPr>
              <a:t>We</a:t>
            </a:r>
            <a:r>
              <a:rPr sz="1800" b="1" spc="-35" dirty="0">
                <a:solidFill>
                  <a:srgbClr val="001727"/>
                </a:solidFill>
                <a:latin typeface="Calibri"/>
                <a:cs typeface="Calibri"/>
              </a:rPr>
              <a:t> </a:t>
            </a:r>
            <a:r>
              <a:rPr sz="1800" b="1" dirty="0">
                <a:solidFill>
                  <a:srgbClr val="001727"/>
                </a:solidFill>
                <a:latin typeface="Calibri"/>
                <a:cs typeface="Calibri"/>
              </a:rPr>
              <a:t>recognise</a:t>
            </a:r>
            <a:r>
              <a:rPr sz="1800" b="1" spc="-60" dirty="0">
                <a:solidFill>
                  <a:srgbClr val="001727"/>
                </a:solidFill>
                <a:latin typeface="Calibri"/>
                <a:cs typeface="Calibri"/>
              </a:rPr>
              <a:t> </a:t>
            </a:r>
            <a:r>
              <a:rPr sz="1800" b="1" dirty="0">
                <a:solidFill>
                  <a:srgbClr val="001727"/>
                </a:solidFill>
                <a:latin typeface="Calibri"/>
                <a:cs typeface="Calibri"/>
              </a:rPr>
              <a:t>the</a:t>
            </a:r>
            <a:r>
              <a:rPr sz="1800" b="1" spc="-25" dirty="0">
                <a:solidFill>
                  <a:srgbClr val="001727"/>
                </a:solidFill>
                <a:latin typeface="Calibri"/>
                <a:cs typeface="Calibri"/>
              </a:rPr>
              <a:t> </a:t>
            </a:r>
            <a:r>
              <a:rPr sz="1800" b="1" dirty="0">
                <a:solidFill>
                  <a:srgbClr val="001727"/>
                </a:solidFill>
                <a:latin typeface="Calibri"/>
                <a:cs typeface="Calibri"/>
              </a:rPr>
              <a:t>unique</a:t>
            </a:r>
            <a:r>
              <a:rPr sz="1800" b="1" spc="-30" dirty="0">
                <a:solidFill>
                  <a:srgbClr val="001727"/>
                </a:solidFill>
                <a:latin typeface="Calibri"/>
                <a:cs typeface="Calibri"/>
              </a:rPr>
              <a:t> </a:t>
            </a:r>
            <a:r>
              <a:rPr sz="1800" b="1" dirty="0">
                <a:solidFill>
                  <a:srgbClr val="001727"/>
                </a:solidFill>
                <a:latin typeface="Calibri"/>
                <a:cs typeface="Calibri"/>
              </a:rPr>
              <a:t>and</a:t>
            </a:r>
            <a:r>
              <a:rPr sz="1800" b="1" spc="-65" dirty="0">
                <a:solidFill>
                  <a:srgbClr val="001727"/>
                </a:solidFill>
                <a:latin typeface="Calibri"/>
                <a:cs typeface="Calibri"/>
              </a:rPr>
              <a:t> </a:t>
            </a:r>
            <a:r>
              <a:rPr sz="1800" b="1" dirty="0">
                <a:solidFill>
                  <a:srgbClr val="001727"/>
                </a:solidFill>
                <a:latin typeface="Calibri"/>
                <a:cs typeface="Calibri"/>
              </a:rPr>
              <a:t>incomparable</a:t>
            </a:r>
            <a:r>
              <a:rPr sz="1800" b="1" spc="-30" dirty="0">
                <a:solidFill>
                  <a:srgbClr val="001727"/>
                </a:solidFill>
                <a:latin typeface="Calibri"/>
                <a:cs typeface="Calibri"/>
              </a:rPr>
              <a:t> </a:t>
            </a:r>
            <a:r>
              <a:rPr sz="1800" b="1" spc="-10" dirty="0">
                <a:solidFill>
                  <a:srgbClr val="001727"/>
                </a:solidFill>
                <a:latin typeface="Calibri"/>
                <a:cs typeface="Calibri"/>
              </a:rPr>
              <a:t>contribution</a:t>
            </a:r>
            <a:r>
              <a:rPr sz="1800" b="1" spc="-55" dirty="0">
                <a:solidFill>
                  <a:srgbClr val="001727"/>
                </a:solidFill>
                <a:latin typeface="Calibri"/>
                <a:cs typeface="Calibri"/>
              </a:rPr>
              <a:t> </a:t>
            </a:r>
            <a:r>
              <a:rPr sz="1800" b="1" dirty="0">
                <a:solidFill>
                  <a:srgbClr val="001727"/>
                </a:solidFill>
                <a:latin typeface="Calibri"/>
                <a:cs typeface="Calibri"/>
              </a:rPr>
              <a:t>the</a:t>
            </a:r>
            <a:r>
              <a:rPr sz="1800" b="1" spc="5" dirty="0">
                <a:solidFill>
                  <a:srgbClr val="001727"/>
                </a:solidFill>
                <a:latin typeface="Calibri"/>
                <a:cs typeface="Calibri"/>
              </a:rPr>
              <a:t> </a:t>
            </a:r>
            <a:r>
              <a:rPr sz="1800" b="1" dirty="0">
                <a:solidFill>
                  <a:srgbClr val="001727"/>
                </a:solidFill>
                <a:latin typeface="Calibri"/>
                <a:cs typeface="Calibri"/>
              </a:rPr>
              <a:t>Whadjuk</a:t>
            </a:r>
            <a:r>
              <a:rPr sz="1800" b="1" spc="-40" dirty="0">
                <a:solidFill>
                  <a:srgbClr val="001727"/>
                </a:solidFill>
                <a:latin typeface="Calibri"/>
                <a:cs typeface="Calibri"/>
              </a:rPr>
              <a:t> </a:t>
            </a:r>
            <a:r>
              <a:rPr sz="1800" b="1" dirty="0">
                <a:solidFill>
                  <a:srgbClr val="001727"/>
                </a:solidFill>
                <a:latin typeface="Calibri"/>
                <a:cs typeface="Calibri"/>
              </a:rPr>
              <a:t>people</a:t>
            </a:r>
            <a:r>
              <a:rPr sz="1800" b="1" spc="-65" dirty="0">
                <a:solidFill>
                  <a:srgbClr val="001727"/>
                </a:solidFill>
                <a:latin typeface="Calibri"/>
                <a:cs typeface="Calibri"/>
              </a:rPr>
              <a:t> </a:t>
            </a:r>
            <a:r>
              <a:rPr sz="1800" b="1" dirty="0">
                <a:solidFill>
                  <a:srgbClr val="001727"/>
                </a:solidFill>
                <a:latin typeface="Calibri"/>
                <a:cs typeface="Calibri"/>
              </a:rPr>
              <a:t>have</a:t>
            </a:r>
            <a:r>
              <a:rPr sz="1800" b="1" spc="-40" dirty="0">
                <a:solidFill>
                  <a:srgbClr val="001727"/>
                </a:solidFill>
                <a:latin typeface="Calibri"/>
                <a:cs typeface="Calibri"/>
              </a:rPr>
              <a:t> </a:t>
            </a:r>
            <a:r>
              <a:rPr sz="1800" b="1" spc="-20" dirty="0">
                <a:solidFill>
                  <a:srgbClr val="001727"/>
                </a:solidFill>
                <a:latin typeface="Calibri"/>
                <a:cs typeface="Calibri"/>
              </a:rPr>
              <a:t>made </a:t>
            </a:r>
            <a:r>
              <a:rPr sz="1800" b="1" dirty="0">
                <a:solidFill>
                  <a:srgbClr val="001727"/>
                </a:solidFill>
                <a:latin typeface="Calibri"/>
                <a:cs typeface="Calibri"/>
              </a:rPr>
              <a:t>and</a:t>
            </a:r>
            <a:r>
              <a:rPr sz="1800" b="1" spc="-20" dirty="0">
                <a:solidFill>
                  <a:srgbClr val="001727"/>
                </a:solidFill>
                <a:latin typeface="Calibri"/>
                <a:cs typeface="Calibri"/>
              </a:rPr>
              <a:t> </a:t>
            </a:r>
            <a:r>
              <a:rPr sz="1800" b="1" dirty="0">
                <a:solidFill>
                  <a:srgbClr val="001727"/>
                </a:solidFill>
                <a:latin typeface="Calibri"/>
                <a:cs typeface="Calibri"/>
              </a:rPr>
              <a:t>continue</a:t>
            </a:r>
            <a:r>
              <a:rPr sz="1800" b="1" spc="-25" dirty="0">
                <a:solidFill>
                  <a:srgbClr val="001727"/>
                </a:solidFill>
                <a:latin typeface="Calibri"/>
                <a:cs typeface="Calibri"/>
              </a:rPr>
              <a:t> </a:t>
            </a:r>
            <a:r>
              <a:rPr sz="1800" b="1" dirty="0">
                <a:solidFill>
                  <a:srgbClr val="001727"/>
                </a:solidFill>
                <a:latin typeface="Calibri"/>
                <a:cs typeface="Calibri"/>
              </a:rPr>
              <a:t>to</a:t>
            </a:r>
            <a:r>
              <a:rPr sz="1800" b="1" spc="-45" dirty="0">
                <a:solidFill>
                  <a:srgbClr val="001727"/>
                </a:solidFill>
                <a:latin typeface="Calibri"/>
                <a:cs typeface="Calibri"/>
              </a:rPr>
              <a:t> </a:t>
            </a:r>
            <a:r>
              <a:rPr sz="1800" b="1" dirty="0">
                <a:solidFill>
                  <a:srgbClr val="001727"/>
                </a:solidFill>
                <a:latin typeface="Calibri"/>
                <a:cs typeface="Calibri"/>
              </a:rPr>
              <a:t>make</a:t>
            </a:r>
            <a:r>
              <a:rPr sz="1800" b="1" spc="-25" dirty="0">
                <a:solidFill>
                  <a:srgbClr val="001727"/>
                </a:solidFill>
                <a:latin typeface="Calibri"/>
                <a:cs typeface="Calibri"/>
              </a:rPr>
              <a:t> </a:t>
            </a:r>
            <a:r>
              <a:rPr sz="1800" b="1" dirty="0">
                <a:solidFill>
                  <a:srgbClr val="001727"/>
                </a:solidFill>
                <a:latin typeface="Calibri"/>
                <a:cs typeface="Calibri"/>
              </a:rPr>
              <a:t>to</a:t>
            </a:r>
            <a:r>
              <a:rPr sz="1800" b="1" spc="-20" dirty="0">
                <a:solidFill>
                  <a:srgbClr val="001727"/>
                </a:solidFill>
                <a:latin typeface="Calibri"/>
                <a:cs typeface="Calibri"/>
              </a:rPr>
              <a:t> </a:t>
            </a:r>
            <a:r>
              <a:rPr sz="1800" b="1" dirty="0">
                <a:solidFill>
                  <a:srgbClr val="001727"/>
                </a:solidFill>
                <a:latin typeface="Calibri"/>
                <a:cs typeface="Calibri"/>
              </a:rPr>
              <a:t>our</a:t>
            </a:r>
            <a:r>
              <a:rPr sz="1800" b="1" spc="-35" dirty="0">
                <a:solidFill>
                  <a:srgbClr val="001727"/>
                </a:solidFill>
                <a:latin typeface="Calibri"/>
                <a:cs typeface="Calibri"/>
              </a:rPr>
              <a:t> </a:t>
            </a:r>
            <a:r>
              <a:rPr sz="1800" b="1" dirty="0">
                <a:solidFill>
                  <a:srgbClr val="001727"/>
                </a:solidFill>
                <a:latin typeface="Calibri"/>
                <a:cs typeface="Calibri"/>
              </a:rPr>
              <a:t>culture</a:t>
            </a:r>
            <a:r>
              <a:rPr sz="1800" b="1" spc="-35" dirty="0">
                <a:solidFill>
                  <a:srgbClr val="001727"/>
                </a:solidFill>
                <a:latin typeface="Calibri"/>
                <a:cs typeface="Calibri"/>
              </a:rPr>
              <a:t> </a:t>
            </a:r>
            <a:r>
              <a:rPr sz="1800" b="1" dirty="0">
                <a:solidFill>
                  <a:srgbClr val="001727"/>
                </a:solidFill>
                <a:latin typeface="Calibri"/>
                <a:cs typeface="Calibri"/>
              </a:rPr>
              <a:t>and</a:t>
            </a:r>
            <a:r>
              <a:rPr sz="1800" b="1" spc="-30" dirty="0">
                <a:solidFill>
                  <a:srgbClr val="001727"/>
                </a:solidFill>
                <a:latin typeface="Calibri"/>
                <a:cs typeface="Calibri"/>
              </a:rPr>
              <a:t> </a:t>
            </a:r>
            <a:r>
              <a:rPr sz="1800" b="1" dirty="0">
                <a:solidFill>
                  <a:srgbClr val="001727"/>
                </a:solidFill>
                <a:latin typeface="Calibri"/>
                <a:cs typeface="Calibri"/>
              </a:rPr>
              <a:t>in</a:t>
            </a:r>
            <a:r>
              <a:rPr sz="1800" b="1" spc="-20" dirty="0">
                <a:solidFill>
                  <a:srgbClr val="001727"/>
                </a:solidFill>
                <a:latin typeface="Calibri"/>
                <a:cs typeface="Calibri"/>
              </a:rPr>
              <a:t> </a:t>
            </a:r>
            <a:r>
              <a:rPr sz="1800" b="1" dirty="0">
                <a:solidFill>
                  <a:srgbClr val="001727"/>
                </a:solidFill>
                <a:latin typeface="Calibri"/>
                <a:cs typeface="Calibri"/>
              </a:rPr>
              <a:t>our</a:t>
            </a:r>
            <a:r>
              <a:rPr sz="1800" b="1" spc="-35" dirty="0">
                <a:solidFill>
                  <a:srgbClr val="001727"/>
                </a:solidFill>
                <a:latin typeface="Calibri"/>
                <a:cs typeface="Calibri"/>
              </a:rPr>
              <a:t> </a:t>
            </a:r>
            <a:r>
              <a:rPr sz="1800" b="1" spc="-10" dirty="0">
                <a:solidFill>
                  <a:srgbClr val="001727"/>
                </a:solidFill>
                <a:latin typeface="Calibri"/>
                <a:cs typeface="Calibri"/>
              </a:rPr>
              <a:t>community.</a:t>
            </a:r>
            <a:endParaRPr sz="1800">
              <a:latin typeface="Calibri"/>
              <a:cs typeface="Calibri"/>
            </a:endParaRPr>
          </a:p>
          <a:p>
            <a:pPr>
              <a:lnSpc>
                <a:spcPct val="100000"/>
              </a:lnSpc>
              <a:spcBef>
                <a:spcPts val="560"/>
              </a:spcBef>
            </a:pPr>
            <a:endParaRPr sz="1800">
              <a:latin typeface="Calibri"/>
              <a:cs typeface="Calibri"/>
            </a:endParaRPr>
          </a:p>
          <a:p>
            <a:pPr marL="41275" marR="31115" algn="ctr">
              <a:lnSpc>
                <a:spcPct val="100000"/>
              </a:lnSpc>
              <a:spcBef>
                <a:spcPts val="5"/>
              </a:spcBef>
            </a:pPr>
            <a:r>
              <a:rPr sz="1800" b="1" dirty="0">
                <a:solidFill>
                  <a:srgbClr val="001727"/>
                </a:solidFill>
                <a:latin typeface="Calibri"/>
                <a:cs typeface="Calibri"/>
              </a:rPr>
              <a:t>We</a:t>
            </a:r>
            <a:r>
              <a:rPr sz="1800" b="1" spc="-40" dirty="0">
                <a:solidFill>
                  <a:srgbClr val="001727"/>
                </a:solidFill>
                <a:latin typeface="Calibri"/>
                <a:cs typeface="Calibri"/>
              </a:rPr>
              <a:t> </a:t>
            </a:r>
            <a:r>
              <a:rPr sz="1800" b="1" dirty="0">
                <a:solidFill>
                  <a:srgbClr val="001727"/>
                </a:solidFill>
                <a:latin typeface="Calibri"/>
                <a:cs typeface="Calibri"/>
              </a:rPr>
              <a:t>would</a:t>
            </a:r>
            <a:r>
              <a:rPr sz="1800" b="1" spc="-55" dirty="0">
                <a:solidFill>
                  <a:srgbClr val="001727"/>
                </a:solidFill>
                <a:latin typeface="Calibri"/>
                <a:cs typeface="Calibri"/>
              </a:rPr>
              <a:t> </a:t>
            </a:r>
            <a:r>
              <a:rPr sz="1800" b="1" dirty="0">
                <a:solidFill>
                  <a:srgbClr val="001727"/>
                </a:solidFill>
                <a:latin typeface="Calibri"/>
                <a:cs typeface="Calibri"/>
              </a:rPr>
              <a:t>also</a:t>
            </a:r>
            <a:r>
              <a:rPr sz="1800" b="1" spc="-35" dirty="0">
                <a:solidFill>
                  <a:srgbClr val="001727"/>
                </a:solidFill>
                <a:latin typeface="Calibri"/>
                <a:cs typeface="Calibri"/>
              </a:rPr>
              <a:t> </a:t>
            </a:r>
            <a:r>
              <a:rPr sz="1800" b="1" dirty="0">
                <a:solidFill>
                  <a:srgbClr val="001727"/>
                </a:solidFill>
                <a:latin typeface="Calibri"/>
                <a:cs typeface="Calibri"/>
              </a:rPr>
              <a:t>like</a:t>
            </a:r>
            <a:r>
              <a:rPr sz="1800" b="1" spc="-45" dirty="0">
                <a:solidFill>
                  <a:srgbClr val="001727"/>
                </a:solidFill>
                <a:latin typeface="Calibri"/>
                <a:cs typeface="Calibri"/>
              </a:rPr>
              <a:t> </a:t>
            </a:r>
            <a:r>
              <a:rPr sz="1800" b="1" dirty="0">
                <a:solidFill>
                  <a:srgbClr val="001727"/>
                </a:solidFill>
                <a:latin typeface="Calibri"/>
                <a:cs typeface="Calibri"/>
              </a:rPr>
              <a:t>to</a:t>
            </a:r>
            <a:r>
              <a:rPr sz="1800" b="1" spc="-35" dirty="0">
                <a:solidFill>
                  <a:srgbClr val="001727"/>
                </a:solidFill>
                <a:latin typeface="Calibri"/>
                <a:cs typeface="Calibri"/>
              </a:rPr>
              <a:t> </a:t>
            </a:r>
            <a:r>
              <a:rPr sz="1800" b="1" dirty="0">
                <a:solidFill>
                  <a:srgbClr val="001727"/>
                </a:solidFill>
                <a:latin typeface="Calibri"/>
                <a:cs typeface="Calibri"/>
              </a:rPr>
              <a:t>acknowledge</a:t>
            </a:r>
            <a:r>
              <a:rPr sz="1800" b="1" spc="-55" dirty="0">
                <a:solidFill>
                  <a:srgbClr val="001727"/>
                </a:solidFill>
                <a:latin typeface="Calibri"/>
                <a:cs typeface="Calibri"/>
              </a:rPr>
              <a:t> </a:t>
            </a:r>
            <a:r>
              <a:rPr sz="1800" b="1" dirty="0">
                <a:solidFill>
                  <a:srgbClr val="001727"/>
                </a:solidFill>
                <a:latin typeface="Calibri"/>
                <a:cs typeface="Calibri"/>
              </a:rPr>
              <a:t>all</a:t>
            </a:r>
            <a:r>
              <a:rPr sz="1800" b="1" spc="-40" dirty="0">
                <a:solidFill>
                  <a:srgbClr val="001727"/>
                </a:solidFill>
                <a:latin typeface="Calibri"/>
                <a:cs typeface="Calibri"/>
              </a:rPr>
              <a:t> </a:t>
            </a:r>
            <a:r>
              <a:rPr sz="1800" b="1" dirty="0">
                <a:solidFill>
                  <a:srgbClr val="001727"/>
                </a:solidFill>
                <a:latin typeface="Calibri"/>
                <a:cs typeface="Calibri"/>
              </a:rPr>
              <a:t>Aboriginal</a:t>
            </a:r>
            <a:r>
              <a:rPr sz="1800" b="1" spc="-55" dirty="0">
                <a:solidFill>
                  <a:srgbClr val="001727"/>
                </a:solidFill>
                <a:latin typeface="Calibri"/>
                <a:cs typeface="Calibri"/>
              </a:rPr>
              <a:t> </a:t>
            </a:r>
            <a:r>
              <a:rPr sz="1800" b="1" dirty="0">
                <a:solidFill>
                  <a:srgbClr val="001727"/>
                </a:solidFill>
                <a:latin typeface="Calibri"/>
                <a:cs typeface="Calibri"/>
              </a:rPr>
              <a:t>and</a:t>
            </a:r>
            <a:r>
              <a:rPr sz="1800" b="1" spc="-35" dirty="0">
                <a:solidFill>
                  <a:srgbClr val="001727"/>
                </a:solidFill>
                <a:latin typeface="Calibri"/>
                <a:cs typeface="Calibri"/>
              </a:rPr>
              <a:t> </a:t>
            </a:r>
            <a:r>
              <a:rPr sz="1800" b="1" spc="-30" dirty="0">
                <a:solidFill>
                  <a:srgbClr val="001727"/>
                </a:solidFill>
                <a:latin typeface="Calibri"/>
                <a:cs typeface="Calibri"/>
              </a:rPr>
              <a:t>Torres</a:t>
            </a:r>
            <a:r>
              <a:rPr sz="1800" b="1" spc="-50" dirty="0">
                <a:solidFill>
                  <a:srgbClr val="001727"/>
                </a:solidFill>
                <a:latin typeface="Calibri"/>
                <a:cs typeface="Calibri"/>
              </a:rPr>
              <a:t> </a:t>
            </a:r>
            <a:r>
              <a:rPr sz="1800" b="1" dirty="0">
                <a:solidFill>
                  <a:srgbClr val="001727"/>
                </a:solidFill>
                <a:latin typeface="Calibri"/>
                <a:cs typeface="Calibri"/>
              </a:rPr>
              <a:t>Strait</a:t>
            </a:r>
            <a:r>
              <a:rPr sz="1800" b="1" spc="-25" dirty="0">
                <a:solidFill>
                  <a:srgbClr val="001727"/>
                </a:solidFill>
                <a:latin typeface="Calibri"/>
                <a:cs typeface="Calibri"/>
              </a:rPr>
              <a:t> </a:t>
            </a:r>
            <a:r>
              <a:rPr sz="1800" b="1" dirty="0">
                <a:solidFill>
                  <a:srgbClr val="001727"/>
                </a:solidFill>
                <a:latin typeface="Calibri"/>
                <a:cs typeface="Calibri"/>
              </a:rPr>
              <a:t>Islander</a:t>
            </a:r>
            <a:r>
              <a:rPr sz="1800" b="1" spc="-65" dirty="0">
                <a:solidFill>
                  <a:srgbClr val="001727"/>
                </a:solidFill>
                <a:latin typeface="Calibri"/>
                <a:cs typeface="Calibri"/>
              </a:rPr>
              <a:t> </a:t>
            </a:r>
            <a:r>
              <a:rPr sz="1800" b="1" dirty="0">
                <a:solidFill>
                  <a:srgbClr val="001727"/>
                </a:solidFill>
                <a:latin typeface="Calibri"/>
                <a:cs typeface="Calibri"/>
              </a:rPr>
              <a:t>Elders</a:t>
            </a:r>
            <a:r>
              <a:rPr sz="1800" b="1" spc="-50" dirty="0">
                <a:solidFill>
                  <a:srgbClr val="001727"/>
                </a:solidFill>
                <a:latin typeface="Calibri"/>
                <a:cs typeface="Calibri"/>
              </a:rPr>
              <a:t> </a:t>
            </a:r>
            <a:r>
              <a:rPr sz="1800" b="1" dirty="0">
                <a:solidFill>
                  <a:srgbClr val="001727"/>
                </a:solidFill>
                <a:latin typeface="Calibri"/>
                <a:cs typeface="Calibri"/>
              </a:rPr>
              <a:t>for</a:t>
            </a:r>
            <a:r>
              <a:rPr sz="1800" b="1" spc="-30" dirty="0">
                <a:solidFill>
                  <a:srgbClr val="001727"/>
                </a:solidFill>
                <a:latin typeface="Calibri"/>
                <a:cs typeface="Calibri"/>
              </a:rPr>
              <a:t> </a:t>
            </a:r>
            <a:r>
              <a:rPr sz="1800" b="1" spc="-20" dirty="0">
                <a:solidFill>
                  <a:srgbClr val="001727"/>
                </a:solidFill>
                <a:latin typeface="Calibri"/>
                <a:cs typeface="Calibri"/>
              </a:rPr>
              <a:t>they </a:t>
            </a:r>
            <a:r>
              <a:rPr sz="1800" b="1" dirty="0">
                <a:solidFill>
                  <a:srgbClr val="001727"/>
                </a:solidFill>
                <a:latin typeface="Calibri"/>
                <a:cs typeface="Calibri"/>
              </a:rPr>
              <a:t>hold</a:t>
            </a:r>
            <a:r>
              <a:rPr sz="1800" b="1" spc="-40" dirty="0">
                <a:solidFill>
                  <a:srgbClr val="001727"/>
                </a:solidFill>
                <a:latin typeface="Calibri"/>
                <a:cs typeface="Calibri"/>
              </a:rPr>
              <a:t> </a:t>
            </a:r>
            <a:r>
              <a:rPr sz="1800" b="1" dirty="0">
                <a:solidFill>
                  <a:srgbClr val="001727"/>
                </a:solidFill>
                <a:latin typeface="Calibri"/>
                <a:cs typeface="Calibri"/>
              </a:rPr>
              <a:t>the</a:t>
            </a:r>
            <a:r>
              <a:rPr sz="1800" b="1" spc="-20" dirty="0">
                <a:solidFill>
                  <a:srgbClr val="001727"/>
                </a:solidFill>
                <a:latin typeface="Calibri"/>
                <a:cs typeface="Calibri"/>
              </a:rPr>
              <a:t> </a:t>
            </a:r>
            <a:r>
              <a:rPr sz="1800" b="1" dirty="0">
                <a:solidFill>
                  <a:srgbClr val="001727"/>
                </a:solidFill>
                <a:latin typeface="Calibri"/>
                <a:cs typeface="Calibri"/>
              </a:rPr>
              <a:t>memories,</a:t>
            </a:r>
            <a:r>
              <a:rPr sz="1800" b="1" spc="-45" dirty="0">
                <a:solidFill>
                  <a:srgbClr val="001727"/>
                </a:solidFill>
                <a:latin typeface="Calibri"/>
                <a:cs typeface="Calibri"/>
              </a:rPr>
              <a:t> </a:t>
            </a:r>
            <a:r>
              <a:rPr sz="1800" b="1" dirty="0">
                <a:solidFill>
                  <a:srgbClr val="001727"/>
                </a:solidFill>
                <a:latin typeface="Calibri"/>
                <a:cs typeface="Calibri"/>
              </a:rPr>
              <a:t>the</a:t>
            </a:r>
            <a:r>
              <a:rPr sz="1800" b="1" spc="-20" dirty="0">
                <a:solidFill>
                  <a:srgbClr val="001727"/>
                </a:solidFill>
                <a:latin typeface="Calibri"/>
                <a:cs typeface="Calibri"/>
              </a:rPr>
              <a:t> </a:t>
            </a:r>
            <a:r>
              <a:rPr sz="1800" b="1" dirty="0">
                <a:solidFill>
                  <a:srgbClr val="001727"/>
                </a:solidFill>
                <a:latin typeface="Calibri"/>
                <a:cs typeface="Calibri"/>
              </a:rPr>
              <a:t>traditions,</a:t>
            </a:r>
            <a:r>
              <a:rPr sz="1800" b="1" spc="-60" dirty="0">
                <a:solidFill>
                  <a:srgbClr val="001727"/>
                </a:solidFill>
                <a:latin typeface="Calibri"/>
                <a:cs typeface="Calibri"/>
              </a:rPr>
              <a:t> </a:t>
            </a:r>
            <a:r>
              <a:rPr sz="1800" b="1" dirty="0">
                <a:solidFill>
                  <a:srgbClr val="001727"/>
                </a:solidFill>
                <a:latin typeface="Calibri"/>
                <a:cs typeface="Calibri"/>
              </a:rPr>
              <a:t>the</a:t>
            </a:r>
            <a:r>
              <a:rPr sz="1800" b="1" spc="-15" dirty="0">
                <a:solidFill>
                  <a:srgbClr val="001727"/>
                </a:solidFill>
                <a:latin typeface="Calibri"/>
                <a:cs typeface="Calibri"/>
              </a:rPr>
              <a:t> </a:t>
            </a:r>
            <a:r>
              <a:rPr sz="1800" b="1" dirty="0">
                <a:solidFill>
                  <a:srgbClr val="001727"/>
                </a:solidFill>
                <a:latin typeface="Calibri"/>
                <a:cs typeface="Calibri"/>
              </a:rPr>
              <a:t>culture</a:t>
            </a:r>
            <a:r>
              <a:rPr sz="1800" b="1" spc="-45" dirty="0">
                <a:solidFill>
                  <a:srgbClr val="001727"/>
                </a:solidFill>
                <a:latin typeface="Calibri"/>
                <a:cs typeface="Calibri"/>
              </a:rPr>
              <a:t> </a:t>
            </a:r>
            <a:r>
              <a:rPr sz="1800" b="1" dirty="0">
                <a:solidFill>
                  <a:srgbClr val="001727"/>
                </a:solidFill>
                <a:latin typeface="Calibri"/>
                <a:cs typeface="Calibri"/>
              </a:rPr>
              <a:t>and</a:t>
            </a:r>
            <a:r>
              <a:rPr sz="1800" b="1" spc="-20" dirty="0">
                <a:solidFill>
                  <a:srgbClr val="001727"/>
                </a:solidFill>
                <a:latin typeface="Calibri"/>
                <a:cs typeface="Calibri"/>
              </a:rPr>
              <a:t> </a:t>
            </a:r>
            <a:r>
              <a:rPr sz="1800" b="1" dirty="0">
                <a:solidFill>
                  <a:srgbClr val="001727"/>
                </a:solidFill>
                <a:latin typeface="Calibri"/>
                <a:cs typeface="Calibri"/>
              </a:rPr>
              <a:t>hopes</a:t>
            </a:r>
            <a:r>
              <a:rPr sz="1800" b="1" spc="-25" dirty="0">
                <a:solidFill>
                  <a:srgbClr val="001727"/>
                </a:solidFill>
                <a:latin typeface="Calibri"/>
                <a:cs typeface="Calibri"/>
              </a:rPr>
              <a:t> </a:t>
            </a:r>
            <a:r>
              <a:rPr sz="1800" b="1" dirty="0">
                <a:solidFill>
                  <a:srgbClr val="001727"/>
                </a:solidFill>
                <a:latin typeface="Calibri"/>
                <a:cs typeface="Calibri"/>
              </a:rPr>
              <a:t>of</a:t>
            </a:r>
            <a:r>
              <a:rPr sz="1800" b="1" spc="-40" dirty="0">
                <a:solidFill>
                  <a:srgbClr val="001727"/>
                </a:solidFill>
                <a:latin typeface="Calibri"/>
                <a:cs typeface="Calibri"/>
              </a:rPr>
              <a:t> </a:t>
            </a:r>
            <a:r>
              <a:rPr sz="1800" b="1" dirty="0">
                <a:solidFill>
                  <a:srgbClr val="001727"/>
                </a:solidFill>
                <a:latin typeface="Calibri"/>
                <a:cs typeface="Calibri"/>
              </a:rPr>
              <a:t>Aboriginal</a:t>
            </a:r>
            <a:r>
              <a:rPr sz="1800" b="1" spc="-45" dirty="0">
                <a:solidFill>
                  <a:srgbClr val="001727"/>
                </a:solidFill>
                <a:latin typeface="Calibri"/>
                <a:cs typeface="Calibri"/>
              </a:rPr>
              <a:t> </a:t>
            </a:r>
            <a:r>
              <a:rPr sz="1800" b="1" dirty="0">
                <a:solidFill>
                  <a:srgbClr val="001727"/>
                </a:solidFill>
                <a:latin typeface="Calibri"/>
                <a:cs typeface="Calibri"/>
              </a:rPr>
              <a:t>and</a:t>
            </a:r>
            <a:r>
              <a:rPr sz="1800" b="1" spc="-20" dirty="0">
                <a:solidFill>
                  <a:srgbClr val="001727"/>
                </a:solidFill>
                <a:latin typeface="Calibri"/>
                <a:cs typeface="Calibri"/>
              </a:rPr>
              <a:t> </a:t>
            </a:r>
            <a:r>
              <a:rPr sz="1800" b="1" spc="-30" dirty="0">
                <a:solidFill>
                  <a:srgbClr val="001727"/>
                </a:solidFill>
                <a:latin typeface="Calibri"/>
                <a:cs typeface="Calibri"/>
              </a:rPr>
              <a:t>Torres</a:t>
            </a:r>
            <a:r>
              <a:rPr sz="1800" b="1" spc="-40" dirty="0">
                <a:solidFill>
                  <a:srgbClr val="001727"/>
                </a:solidFill>
                <a:latin typeface="Calibri"/>
                <a:cs typeface="Calibri"/>
              </a:rPr>
              <a:t> </a:t>
            </a:r>
            <a:r>
              <a:rPr sz="1800" b="1" spc="-10" dirty="0">
                <a:solidFill>
                  <a:srgbClr val="001727"/>
                </a:solidFill>
                <a:latin typeface="Calibri"/>
                <a:cs typeface="Calibri"/>
              </a:rPr>
              <a:t>Strait </a:t>
            </a:r>
            <a:r>
              <a:rPr sz="1800" b="1" dirty="0">
                <a:solidFill>
                  <a:srgbClr val="001727"/>
                </a:solidFill>
                <a:latin typeface="Calibri"/>
                <a:cs typeface="Calibri"/>
              </a:rPr>
              <a:t>Islander</a:t>
            </a:r>
            <a:r>
              <a:rPr sz="1800" b="1" spc="-45" dirty="0">
                <a:solidFill>
                  <a:srgbClr val="001727"/>
                </a:solidFill>
                <a:latin typeface="Calibri"/>
                <a:cs typeface="Calibri"/>
              </a:rPr>
              <a:t> </a:t>
            </a:r>
            <a:r>
              <a:rPr sz="1800" b="1" spc="-10" dirty="0">
                <a:solidFill>
                  <a:srgbClr val="001727"/>
                </a:solidFill>
                <a:latin typeface="Calibri"/>
                <a:cs typeface="Calibri"/>
              </a:rPr>
              <a:t>Australia.</a:t>
            </a:r>
            <a:endParaRPr sz="1800">
              <a:latin typeface="Calibri"/>
              <a:cs typeface="Calibri"/>
            </a:endParaRPr>
          </a:p>
          <a:p>
            <a:pPr>
              <a:lnSpc>
                <a:spcPct val="100000"/>
              </a:lnSpc>
              <a:spcBef>
                <a:spcPts val="565"/>
              </a:spcBef>
            </a:pPr>
            <a:endParaRPr sz="1800">
              <a:latin typeface="Calibri"/>
              <a:cs typeface="Calibri"/>
            </a:endParaRPr>
          </a:p>
          <a:p>
            <a:pPr marL="12700" marR="5080" algn="ctr">
              <a:lnSpc>
                <a:spcPct val="100000"/>
              </a:lnSpc>
            </a:pPr>
            <a:r>
              <a:rPr sz="1800" b="1" dirty="0">
                <a:solidFill>
                  <a:srgbClr val="001727"/>
                </a:solidFill>
                <a:latin typeface="Calibri"/>
                <a:cs typeface="Calibri"/>
              </a:rPr>
              <a:t>The</a:t>
            </a:r>
            <a:r>
              <a:rPr sz="1800" b="1" spc="-25" dirty="0">
                <a:solidFill>
                  <a:srgbClr val="001727"/>
                </a:solidFill>
                <a:latin typeface="Calibri"/>
                <a:cs typeface="Calibri"/>
              </a:rPr>
              <a:t> </a:t>
            </a:r>
            <a:r>
              <a:rPr sz="1800" b="1" dirty="0">
                <a:solidFill>
                  <a:srgbClr val="001727"/>
                </a:solidFill>
                <a:latin typeface="Calibri"/>
                <a:cs typeface="Calibri"/>
              </a:rPr>
              <a:t>land</a:t>
            </a:r>
            <a:r>
              <a:rPr sz="1800" b="1" spc="-40" dirty="0">
                <a:solidFill>
                  <a:srgbClr val="001727"/>
                </a:solidFill>
                <a:latin typeface="Calibri"/>
                <a:cs typeface="Calibri"/>
              </a:rPr>
              <a:t> </a:t>
            </a:r>
            <a:r>
              <a:rPr sz="1800" b="1" dirty="0">
                <a:solidFill>
                  <a:srgbClr val="001727"/>
                </a:solidFill>
                <a:latin typeface="Calibri"/>
                <a:cs typeface="Calibri"/>
              </a:rPr>
              <a:t>on</a:t>
            </a:r>
            <a:r>
              <a:rPr sz="1800" b="1" spc="-20" dirty="0">
                <a:solidFill>
                  <a:srgbClr val="001727"/>
                </a:solidFill>
                <a:latin typeface="Calibri"/>
                <a:cs typeface="Calibri"/>
              </a:rPr>
              <a:t> </a:t>
            </a:r>
            <a:r>
              <a:rPr sz="1800" b="1" dirty="0">
                <a:solidFill>
                  <a:srgbClr val="001727"/>
                </a:solidFill>
                <a:latin typeface="Calibri"/>
                <a:cs typeface="Calibri"/>
              </a:rPr>
              <a:t>which</a:t>
            </a:r>
            <a:r>
              <a:rPr sz="1800" b="1" spc="-20" dirty="0">
                <a:solidFill>
                  <a:srgbClr val="001727"/>
                </a:solidFill>
                <a:latin typeface="Calibri"/>
                <a:cs typeface="Calibri"/>
              </a:rPr>
              <a:t> </a:t>
            </a:r>
            <a:r>
              <a:rPr sz="1800" b="1" dirty="0">
                <a:solidFill>
                  <a:srgbClr val="001727"/>
                </a:solidFill>
                <a:latin typeface="Calibri"/>
                <a:cs typeface="Calibri"/>
              </a:rPr>
              <a:t>we</a:t>
            </a:r>
            <a:r>
              <a:rPr sz="1800" b="1" spc="-60" dirty="0">
                <a:solidFill>
                  <a:srgbClr val="001727"/>
                </a:solidFill>
                <a:latin typeface="Calibri"/>
                <a:cs typeface="Calibri"/>
              </a:rPr>
              <a:t> </a:t>
            </a:r>
            <a:r>
              <a:rPr sz="1800" b="1" dirty="0">
                <a:solidFill>
                  <a:srgbClr val="001727"/>
                </a:solidFill>
                <a:latin typeface="Calibri"/>
                <a:cs typeface="Calibri"/>
              </a:rPr>
              <a:t>live,</a:t>
            </a:r>
            <a:r>
              <a:rPr sz="1800" b="1" spc="-35" dirty="0">
                <a:solidFill>
                  <a:srgbClr val="001727"/>
                </a:solidFill>
                <a:latin typeface="Calibri"/>
                <a:cs typeface="Calibri"/>
              </a:rPr>
              <a:t> </a:t>
            </a:r>
            <a:r>
              <a:rPr sz="1800" b="1" dirty="0">
                <a:solidFill>
                  <a:srgbClr val="001727"/>
                </a:solidFill>
                <a:latin typeface="Calibri"/>
                <a:cs typeface="Calibri"/>
              </a:rPr>
              <a:t>meet</a:t>
            </a:r>
            <a:r>
              <a:rPr sz="1800" b="1" spc="-45" dirty="0">
                <a:solidFill>
                  <a:srgbClr val="001727"/>
                </a:solidFill>
                <a:latin typeface="Calibri"/>
                <a:cs typeface="Calibri"/>
              </a:rPr>
              <a:t> </a:t>
            </a:r>
            <a:r>
              <a:rPr sz="1800" b="1" dirty="0">
                <a:solidFill>
                  <a:srgbClr val="001727"/>
                </a:solidFill>
                <a:latin typeface="Calibri"/>
                <a:cs typeface="Calibri"/>
              </a:rPr>
              <a:t>and</a:t>
            </a:r>
            <a:r>
              <a:rPr sz="1800" b="1" spc="-20" dirty="0">
                <a:solidFill>
                  <a:srgbClr val="001727"/>
                </a:solidFill>
                <a:latin typeface="Calibri"/>
                <a:cs typeface="Calibri"/>
              </a:rPr>
              <a:t> </a:t>
            </a:r>
            <a:r>
              <a:rPr sz="1800" b="1" dirty="0">
                <a:solidFill>
                  <a:srgbClr val="001727"/>
                </a:solidFill>
                <a:latin typeface="Calibri"/>
                <a:cs typeface="Calibri"/>
              </a:rPr>
              <a:t>thrive</a:t>
            </a:r>
            <a:r>
              <a:rPr sz="1800" b="1" spc="-50" dirty="0">
                <a:solidFill>
                  <a:srgbClr val="001727"/>
                </a:solidFill>
                <a:latin typeface="Calibri"/>
                <a:cs typeface="Calibri"/>
              </a:rPr>
              <a:t> </a:t>
            </a:r>
            <a:r>
              <a:rPr sz="1800" b="1" dirty="0">
                <a:solidFill>
                  <a:srgbClr val="001727"/>
                </a:solidFill>
                <a:latin typeface="Calibri"/>
                <a:cs typeface="Calibri"/>
              </a:rPr>
              <a:t>as</a:t>
            </a:r>
            <a:r>
              <a:rPr sz="1800" b="1" spc="-15" dirty="0">
                <a:solidFill>
                  <a:srgbClr val="001727"/>
                </a:solidFill>
                <a:latin typeface="Calibri"/>
                <a:cs typeface="Calibri"/>
              </a:rPr>
              <a:t> </a:t>
            </a:r>
            <a:r>
              <a:rPr sz="1800" b="1" dirty="0">
                <a:solidFill>
                  <a:srgbClr val="001727"/>
                </a:solidFill>
                <a:latin typeface="Calibri"/>
                <a:cs typeface="Calibri"/>
              </a:rPr>
              <a:t>a</a:t>
            </a:r>
            <a:r>
              <a:rPr sz="1800" b="1" spc="-10" dirty="0">
                <a:solidFill>
                  <a:srgbClr val="001727"/>
                </a:solidFill>
                <a:latin typeface="Calibri"/>
                <a:cs typeface="Calibri"/>
              </a:rPr>
              <a:t> </a:t>
            </a:r>
            <a:r>
              <a:rPr sz="1800" b="1" dirty="0">
                <a:solidFill>
                  <a:srgbClr val="001727"/>
                </a:solidFill>
                <a:latin typeface="Calibri"/>
                <a:cs typeface="Calibri"/>
              </a:rPr>
              <a:t>community</a:t>
            </a:r>
            <a:r>
              <a:rPr sz="1800" b="1" spc="-55" dirty="0">
                <a:solidFill>
                  <a:srgbClr val="001727"/>
                </a:solidFill>
                <a:latin typeface="Calibri"/>
                <a:cs typeface="Calibri"/>
              </a:rPr>
              <a:t> </a:t>
            </a:r>
            <a:r>
              <a:rPr sz="1800" b="1" dirty="0">
                <a:solidFill>
                  <a:srgbClr val="001727"/>
                </a:solidFill>
                <a:latin typeface="Calibri"/>
                <a:cs typeface="Calibri"/>
              </a:rPr>
              <a:t>always</a:t>
            </a:r>
            <a:r>
              <a:rPr sz="1800" b="1" spc="-20" dirty="0">
                <a:solidFill>
                  <a:srgbClr val="001727"/>
                </a:solidFill>
                <a:latin typeface="Calibri"/>
                <a:cs typeface="Calibri"/>
              </a:rPr>
              <a:t> </a:t>
            </a:r>
            <a:r>
              <a:rPr sz="1800" b="1" dirty="0">
                <a:solidFill>
                  <a:srgbClr val="001727"/>
                </a:solidFill>
                <a:latin typeface="Calibri"/>
                <a:cs typeface="Calibri"/>
              </a:rPr>
              <a:t>was</a:t>
            </a:r>
            <a:r>
              <a:rPr sz="1800" b="1" spc="-30" dirty="0">
                <a:solidFill>
                  <a:srgbClr val="001727"/>
                </a:solidFill>
                <a:latin typeface="Calibri"/>
                <a:cs typeface="Calibri"/>
              </a:rPr>
              <a:t> </a:t>
            </a:r>
            <a:r>
              <a:rPr sz="1800" b="1" dirty="0">
                <a:solidFill>
                  <a:srgbClr val="001727"/>
                </a:solidFill>
                <a:latin typeface="Calibri"/>
                <a:cs typeface="Calibri"/>
              </a:rPr>
              <a:t>and</a:t>
            </a:r>
            <a:r>
              <a:rPr sz="1800" b="1" spc="-25" dirty="0">
                <a:solidFill>
                  <a:srgbClr val="001727"/>
                </a:solidFill>
                <a:latin typeface="Calibri"/>
                <a:cs typeface="Calibri"/>
              </a:rPr>
              <a:t> </a:t>
            </a:r>
            <a:r>
              <a:rPr sz="1800" b="1" dirty="0">
                <a:solidFill>
                  <a:srgbClr val="001727"/>
                </a:solidFill>
                <a:latin typeface="Calibri"/>
                <a:cs typeface="Calibri"/>
              </a:rPr>
              <a:t>always</a:t>
            </a:r>
            <a:r>
              <a:rPr sz="1800" b="1" spc="-30" dirty="0">
                <a:solidFill>
                  <a:srgbClr val="001727"/>
                </a:solidFill>
                <a:latin typeface="Calibri"/>
                <a:cs typeface="Calibri"/>
              </a:rPr>
              <a:t> </a:t>
            </a:r>
            <a:r>
              <a:rPr sz="1800" b="1" dirty="0">
                <a:solidFill>
                  <a:srgbClr val="001727"/>
                </a:solidFill>
                <a:latin typeface="Calibri"/>
                <a:cs typeface="Calibri"/>
              </a:rPr>
              <a:t>will</a:t>
            </a:r>
            <a:r>
              <a:rPr sz="1800" b="1" spc="-40" dirty="0">
                <a:solidFill>
                  <a:srgbClr val="001727"/>
                </a:solidFill>
                <a:latin typeface="Calibri"/>
                <a:cs typeface="Calibri"/>
              </a:rPr>
              <a:t> </a:t>
            </a:r>
            <a:r>
              <a:rPr sz="1800" b="1" spc="-25" dirty="0">
                <a:solidFill>
                  <a:srgbClr val="001727"/>
                </a:solidFill>
                <a:latin typeface="Calibri"/>
                <a:cs typeface="Calibri"/>
              </a:rPr>
              <a:t>be </a:t>
            </a:r>
            <a:r>
              <a:rPr sz="1800" b="1" dirty="0">
                <a:solidFill>
                  <a:srgbClr val="001727"/>
                </a:solidFill>
                <a:latin typeface="Calibri"/>
                <a:cs typeface="Calibri"/>
              </a:rPr>
              <a:t>Noongar</a:t>
            </a:r>
            <a:r>
              <a:rPr sz="1800" b="1" spc="-70" dirty="0">
                <a:solidFill>
                  <a:srgbClr val="001727"/>
                </a:solidFill>
                <a:latin typeface="Calibri"/>
                <a:cs typeface="Calibri"/>
              </a:rPr>
              <a:t> </a:t>
            </a:r>
            <a:r>
              <a:rPr sz="1800" b="1" spc="-20" dirty="0">
                <a:solidFill>
                  <a:srgbClr val="001727"/>
                </a:solidFill>
                <a:latin typeface="Calibri"/>
                <a:cs typeface="Calibri"/>
              </a:rPr>
              <a:t>land.</a:t>
            </a:r>
            <a:endParaRPr sz="180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84EA6AE2-03A3-87A2-E971-C10317DACFE7}"/>
              </a:ext>
            </a:extLst>
          </p:cNvPr>
          <p:cNvSpPr>
            <a:spLocks noGrp="1" noChangeArrowheads="1"/>
          </p:cNvSpPr>
          <p:nvPr>
            <p:ph type="title"/>
          </p:nvPr>
        </p:nvSpPr>
        <p:spPr/>
        <p:txBody>
          <a:bodyPr/>
          <a:lstStyle/>
          <a:p>
            <a:r>
              <a:rPr lang="en-AU" altLang="en-US" sz="2800"/>
              <a:t>Inconsistency with deemed provisions</a:t>
            </a:r>
            <a:endParaRPr lang="en-AU" altLang="en-US" sz="2800" b="0" i="1"/>
          </a:p>
        </p:txBody>
      </p:sp>
      <p:sp>
        <p:nvSpPr>
          <p:cNvPr id="24579" name="Content Placeholder 2">
            <a:extLst>
              <a:ext uri="{FF2B5EF4-FFF2-40B4-BE49-F238E27FC236}">
                <a16:creationId xmlns:a16="http://schemas.microsoft.com/office/drawing/2014/main" id="{46409C1F-F4E3-274B-6572-C0ECBCA70EB8}"/>
              </a:ext>
            </a:extLst>
          </p:cNvPr>
          <p:cNvSpPr>
            <a:spLocks noGrp="1" noChangeArrowheads="1"/>
          </p:cNvSpPr>
          <p:nvPr>
            <p:ph idx="1"/>
          </p:nvPr>
        </p:nvSpPr>
        <p:spPr/>
        <p:txBody>
          <a:bodyPr/>
          <a:lstStyle/>
          <a:p>
            <a:pPr marL="0" indent="0" algn="just">
              <a:buNone/>
              <a:tabLst>
                <a:tab pos="1257300" algn="l"/>
              </a:tabLst>
            </a:pPr>
            <a:endParaRPr lang="en-US" altLang="en-US" sz="2400" dirty="0"/>
          </a:p>
          <a:p>
            <a:pPr marL="0" indent="0" algn="just">
              <a:buNone/>
              <a:tabLst>
                <a:tab pos="1257300" algn="l"/>
              </a:tabLst>
            </a:pPr>
            <a:r>
              <a:rPr lang="en-US" altLang="en-US" sz="2400" dirty="0"/>
              <a:t>Clause 10.5.1 - provides that development approval lapses if not substantially commenced within two years. </a:t>
            </a:r>
          </a:p>
          <a:p>
            <a:pPr marL="0" indent="0">
              <a:buNone/>
              <a:tabLst>
                <a:tab pos="1257300" algn="l"/>
              </a:tabLst>
            </a:pPr>
            <a:endParaRPr lang="en-US" altLang="en-US" sz="2400" dirty="0"/>
          </a:p>
          <a:p>
            <a:pPr marL="0" indent="0" algn="just">
              <a:buNone/>
              <a:tabLst>
                <a:tab pos="1257300" algn="l"/>
              </a:tabLst>
            </a:pPr>
            <a:r>
              <a:rPr lang="en-US" altLang="en-US" sz="2400" dirty="0"/>
              <a:t>‘10.5.2 	A written request may be made to the Council for an extension of 	the term of planning approval at any time prior to the expiry of the 	approval period in Clause 10.5.1.’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4F217747-19A1-9504-0986-5CCFBA67DE23}"/>
              </a:ext>
            </a:extLst>
          </p:cNvPr>
          <p:cNvSpPr>
            <a:spLocks noGrp="1" noChangeArrowheads="1"/>
          </p:cNvSpPr>
          <p:nvPr>
            <p:ph type="title"/>
          </p:nvPr>
        </p:nvSpPr>
        <p:spPr/>
        <p:txBody>
          <a:bodyPr/>
          <a:lstStyle/>
          <a:p>
            <a:r>
              <a:rPr lang="en-AU" altLang="en-US" sz="2800"/>
              <a:t>Inconsistency with deemed provisions</a:t>
            </a:r>
            <a:endParaRPr lang="en-AU" altLang="en-US" sz="2800" b="0" i="1"/>
          </a:p>
        </p:txBody>
      </p:sp>
      <p:sp>
        <p:nvSpPr>
          <p:cNvPr id="25603" name="Content Placeholder 2">
            <a:extLst>
              <a:ext uri="{FF2B5EF4-FFF2-40B4-BE49-F238E27FC236}">
                <a16:creationId xmlns:a16="http://schemas.microsoft.com/office/drawing/2014/main" id="{5BABD5A0-6F57-233C-D7E7-13A194290627}"/>
              </a:ext>
            </a:extLst>
          </p:cNvPr>
          <p:cNvSpPr>
            <a:spLocks noGrp="1" noChangeArrowheads="1"/>
          </p:cNvSpPr>
          <p:nvPr>
            <p:ph idx="1"/>
          </p:nvPr>
        </p:nvSpPr>
        <p:spPr/>
        <p:txBody>
          <a:bodyPr/>
          <a:lstStyle/>
          <a:p>
            <a:pPr marL="0" indent="0" algn="just">
              <a:buNone/>
              <a:tabLst>
                <a:tab pos="1257300" algn="l"/>
              </a:tabLst>
            </a:pPr>
            <a:endParaRPr lang="en-US" altLang="en-US" sz="2000" dirty="0"/>
          </a:p>
          <a:p>
            <a:pPr marL="0" indent="0" algn="just">
              <a:buNone/>
              <a:tabLst>
                <a:tab pos="1257300" algn="l"/>
              </a:tabLst>
            </a:pPr>
            <a:r>
              <a:rPr lang="en-US" altLang="en-US" sz="2400" dirty="0"/>
              <a:t>‘8.3.1	The Council may, on written application from the owner of land in 	respect of which 	planning approval has been granted, revoke or 	amend the planning approval, prior to the commencement of the use 	or development subject of the planning approval.’</a:t>
            </a:r>
            <a:r>
              <a:rPr lang="en-US" altLang="en-US" sz="2000" dirty="0"/>
              <a:t>	</a:t>
            </a:r>
            <a:endParaRPr lang="en-US" altLang="en-US"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E2D28783-7C74-22A5-F27D-E199514D1CA7}"/>
              </a:ext>
            </a:extLst>
          </p:cNvPr>
          <p:cNvSpPr>
            <a:spLocks noGrp="1" noChangeArrowheads="1"/>
          </p:cNvSpPr>
          <p:nvPr>
            <p:ph type="title"/>
          </p:nvPr>
        </p:nvSpPr>
        <p:spPr/>
        <p:txBody>
          <a:bodyPr/>
          <a:lstStyle/>
          <a:p>
            <a:r>
              <a:rPr lang="en-AU" altLang="en-US" sz="2800"/>
              <a:t>Consistency </a:t>
            </a:r>
            <a:endParaRPr lang="en-AU" altLang="en-US" sz="2800" b="0" i="1"/>
          </a:p>
        </p:txBody>
      </p:sp>
      <p:sp>
        <p:nvSpPr>
          <p:cNvPr id="26627" name="Content Placeholder 2">
            <a:extLst>
              <a:ext uri="{FF2B5EF4-FFF2-40B4-BE49-F238E27FC236}">
                <a16:creationId xmlns:a16="http://schemas.microsoft.com/office/drawing/2014/main" id="{E50EC963-3855-E2D3-A39D-EE09B4A84688}"/>
              </a:ext>
            </a:extLst>
          </p:cNvPr>
          <p:cNvSpPr>
            <a:spLocks noGrp="1" noChangeArrowheads="1"/>
          </p:cNvSpPr>
          <p:nvPr>
            <p:ph idx="1"/>
          </p:nvPr>
        </p:nvSpPr>
        <p:spPr/>
        <p:txBody>
          <a:bodyPr/>
          <a:lstStyle/>
          <a:p>
            <a:pPr marL="0" indent="0" algn="just">
              <a:buNone/>
              <a:tabLst>
                <a:tab pos="1257300" algn="l"/>
              </a:tabLst>
            </a:pPr>
            <a:endParaRPr lang="en-US" altLang="en-US" sz="2000"/>
          </a:p>
          <a:p>
            <a:pPr marL="0" indent="0" algn="ctr">
              <a:buNone/>
              <a:tabLst>
                <a:tab pos="1257300" algn="l"/>
              </a:tabLst>
            </a:pPr>
            <a:r>
              <a:rPr lang="en-US" altLang="en-US" sz="2000"/>
              <a:t>	</a:t>
            </a:r>
            <a:endParaRPr lang="en-US" altLang="en-US" sz="1800"/>
          </a:p>
        </p:txBody>
      </p:sp>
      <p:pic>
        <p:nvPicPr>
          <p:cNvPr id="26628" name="Picture 2">
            <a:extLst>
              <a:ext uri="{FF2B5EF4-FFF2-40B4-BE49-F238E27FC236}">
                <a16:creationId xmlns:a16="http://schemas.microsoft.com/office/drawing/2014/main" id="{62313A99-6790-B1F4-4071-5CF0F97C16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7575" y="1557339"/>
            <a:ext cx="2520950" cy="444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D2B52C62-8889-85F0-FF3B-0E3A2D2A07B6}"/>
              </a:ext>
            </a:extLst>
          </p:cNvPr>
          <p:cNvSpPr>
            <a:spLocks noGrp="1" noChangeArrowheads="1"/>
          </p:cNvSpPr>
          <p:nvPr>
            <p:ph type="title"/>
          </p:nvPr>
        </p:nvSpPr>
        <p:spPr/>
        <p:txBody>
          <a:bodyPr/>
          <a:lstStyle/>
          <a:p>
            <a:r>
              <a:rPr lang="en-AU" altLang="en-US" sz="2800" b="0"/>
              <a:t>Costs in the Tribunal</a:t>
            </a:r>
          </a:p>
        </p:txBody>
      </p:sp>
      <p:sp>
        <p:nvSpPr>
          <p:cNvPr id="27651" name="Content Placeholder 2">
            <a:extLst>
              <a:ext uri="{FF2B5EF4-FFF2-40B4-BE49-F238E27FC236}">
                <a16:creationId xmlns:a16="http://schemas.microsoft.com/office/drawing/2014/main" id="{8BA6E52B-C6EE-8DE2-5CCB-887831422471}"/>
              </a:ext>
            </a:extLst>
          </p:cNvPr>
          <p:cNvSpPr>
            <a:spLocks noGrp="1" noChangeArrowheads="1"/>
          </p:cNvSpPr>
          <p:nvPr>
            <p:ph idx="1"/>
          </p:nvPr>
        </p:nvSpPr>
        <p:spPr/>
        <p:txBody>
          <a:bodyPr/>
          <a:lstStyle/>
          <a:p>
            <a:pPr marL="0" indent="0" algn="just">
              <a:buNone/>
              <a:tabLst>
                <a:tab pos="1257300" algn="l"/>
              </a:tabLst>
            </a:pPr>
            <a:endParaRPr lang="en-US" altLang="en-US" sz="2400" dirty="0"/>
          </a:p>
          <a:p>
            <a:pPr marL="0" indent="0" algn="just">
              <a:buNone/>
              <a:tabLst>
                <a:tab pos="1257300" algn="l"/>
              </a:tabLst>
            </a:pPr>
            <a:r>
              <a:rPr lang="en-US" altLang="en-US" sz="2400" b="1" i="1" dirty="0"/>
              <a:t>Zorzi and Town of Cambridge </a:t>
            </a:r>
            <a:r>
              <a:rPr lang="en-US" altLang="en-US" sz="2400" dirty="0"/>
              <a:t>[2025] WASAT 77 (S)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AD4C9A1F-262C-A739-1D78-4C2773E6FF1B}"/>
              </a:ext>
            </a:extLst>
          </p:cNvPr>
          <p:cNvSpPr>
            <a:spLocks noGrp="1" noChangeArrowheads="1"/>
          </p:cNvSpPr>
          <p:nvPr>
            <p:ph type="title"/>
          </p:nvPr>
        </p:nvSpPr>
        <p:spPr/>
        <p:txBody>
          <a:bodyPr/>
          <a:lstStyle/>
          <a:p>
            <a:r>
              <a:rPr lang="en-AU" altLang="en-US" sz="2800" b="0"/>
              <a:t>Costs in the Tribunal</a:t>
            </a:r>
          </a:p>
        </p:txBody>
      </p:sp>
      <p:sp>
        <p:nvSpPr>
          <p:cNvPr id="3" name="Content Placeholder 2">
            <a:extLst>
              <a:ext uri="{FF2B5EF4-FFF2-40B4-BE49-F238E27FC236}">
                <a16:creationId xmlns:a16="http://schemas.microsoft.com/office/drawing/2014/main" id="{45956F5A-2729-2AD7-98AB-68B7B7FD565D}"/>
              </a:ext>
            </a:extLst>
          </p:cNvPr>
          <p:cNvSpPr>
            <a:spLocks noGrp="1"/>
          </p:cNvSpPr>
          <p:nvPr>
            <p:ph idx="1"/>
          </p:nvPr>
        </p:nvSpPr>
        <p:spPr/>
        <p:txBody>
          <a:bodyPr/>
          <a:lstStyle/>
          <a:p>
            <a:pPr marL="0" indent="0" algn="just">
              <a:buNone/>
              <a:tabLst>
                <a:tab pos="1257300" algn="l"/>
              </a:tabLst>
              <a:defRPr/>
            </a:pPr>
            <a:endParaRPr lang="en-US" sz="2000" dirty="0"/>
          </a:p>
          <a:p>
            <a:pPr algn="just">
              <a:tabLst>
                <a:tab pos="990600" algn="l"/>
              </a:tabLst>
              <a:defRPr/>
            </a:pPr>
            <a:r>
              <a:rPr lang="en-US" sz="2400" dirty="0"/>
              <a:t>The presumption is that parties bear their own costs, but the Tribunal has a broad discretion. </a:t>
            </a:r>
          </a:p>
          <a:p>
            <a:pPr algn="just">
              <a:tabLst>
                <a:tab pos="990600" algn="l"/>
              </a:tabLst>
              <a:defRPr/>
            </a:pPr>
            <a:endParaRPr lang="en-US" sz="2400" dirty="0"/>
          </a:p>
          <a:p>
            <a:pPr algn="just">
              <a:tabLst>
                <a:tab pos="990600" algn="l"/>
              </a:tabLst>
              <a:defRPr/>
            </a:pPr>
            <a:r>
              <a:rPr lang="en-US" sz="2400" dirty="0"/>
              <a:t>The discretion includes the power to compensate for expenses, loss or inconvenience or embarrassment resulting from the proceeding or the matter because of which the proceeding was brought.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852642EA-CF6C-43E1-9C62-5F2ACDA87072}"/>
              </a:ext>
            </a:extLst>
          </p:cNvPr>
          <p:cNvSpPr>
            <a:spLocks noGrp="1" noChangeArrowheads="1"/>
          </p:cNvSpPr>
          <p:nvPr>
            <p:ph type="title"/>
          </p:nvPr>
        </p:nvSpPr>
        <p:spPr/>
        <p:txBody>
          <a:bodyPr/>
          <a:lstStyle/>
          <a:p>
            <a:r>
              <a:rPr lang="en-AU" altLang="en-US" sz="2800" b="0"/>
              <a:t>Costs in the Tribunal</a:t>
            </a:r>
          </a:p>
        </p:txBody>
      </p:sp>
      <p:sp>
        <p:nvSpPr>
          <p:cNvPr id="29699" name="Content Placeholder 2">
            <a:extLst>
              <a:ext uri="{FF2B5EF4-FFF2-40B4-BE49-F238E27FC236}">
                <a16:creationId xmlns:a16="http://schemas.microsoft.com/office/drawing/2014/main" id="{61A51A0A-96C9-9740-BC6E-BEA3BD00E1DB}"/>
              </a:ext>
            </a:extLst>
          </p:cNvPr>
          <p:cNvSpPr>
            <a:spLocks noGrp="1" noChangeArrowheads="1"/>
          </p:cNvSpPr>
          <p:nvPr>
            <p:ph idx="1"/>
          </p:nvPr>
        </p:nvSpPr>
        <p:spPr/>
        <p:txBody>
          <a:bodyPr/>
          <a:lstStyle/>
          <a:p>
            <a:pPr marL="0" indent="0" algn="just">
              <a:buNone/>
              <a:tabLst>
                <a:tab pos="1257300" algn="l"/>
              </a:tabLst>
              <a:defRPr/>
            </a:pPr>
            <a:endParaRPr lang="en-US" altLang="en-US" sz="2000" dirty="0"/>
          </a:p>
          <a:p>
            <a:pPr marL="0" indent="0" algn="just">
              <a:buNone/>
              <a:tabLst>
                <a:tab pos="1257300" algn="l"/>
              </a:tabLst>
              <a:defRPr/>
            </a:pPr>
            <a:r>
              <a:rPr lang="en-US" altLang="en-US" sz="2400" dirty="0"/>
              <a:t>‘(3)	The power of the Tribunal to make an order for the payment by a 	party of the costs of another party includes the power to make an 	order for the payment of an amount	to compensate the 	other party 	for any expenses, loss, inconvenience, or embarrassment </a:t>
            </a:r>
            <a:r>
              <a:rPr lang="en-US" altLang="en-US" sz="2400" dirty="0">
                <a:highlight>
                  <a:srgbClr val="FFFF00"/>
                </a:highlight>
              </a:rPr>
              <a:t>resulting </a:t>
            </a:r>
            <a:r>
              <a:rPr lang="en-US" altLang="en-US" sz="2400" dirty="0"/>
              <a:t>	</a:t>
            </a:r>
            <a:r>
              <a:rPr lang="en-US" altLang="en-US" sz="2400" dirty="0">
                <a:highlight>
                  <a:srgbClr val="FFFF00"/>
                </a:highlight>
              </a:rPr>
              <a:t>from the proceeding or the matter because 	of which the </a:t>
            </a:r>
            <a:r>
              <a:rPr lang="en-US" altLang="en-US" sz="2400" dirty="0"/>
              <a:t>	</a:t>
            </a:r>
            <a:r>
              <a:rPr lang="en-AU" altLang="en-US" sz="2400" dirty="0">
                <a:highlight>
                  <a:srgbClr val="FFFF00"/>
                </a:highlight>
              </a:rPr>
              <a:t>proceeding </a:t>
            </a:r>
            <a:r>
              <a:rPr lang="en-AU" altLang="en-US" sz="2400" dirty="0"/>
              <a:t>	</a:t>
            </a:r>
            <a:r>
              <a:rPr lang="en-AU" altLang="en-US" sz="2400" dirty="0">
                <a:highlight>
                  <a:srgbClr val="FFFF00"/>
                </a:highlight>
              </a:rPr>
              <a:t>was brought.’</a:t>
            </a:r>
            <a:endParaRPr lang="en-US" altLang="en-US" sz="2400" dirty="0">
              <a:highlight>
                <a:srgbClr val="FFFF00"/>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9C4A9C06-8413-CDDD-C135-9D8C42DCB22D}"/>
              </a:ext>
            </a:extLst>
          </p:cNvPr>
          <p:cNvSpPr>
            <a:spLocks noGrp="1" noChangeArrowheads="1"/>
          </p:cNvSpPr>
          <p:nvPr>
            <p:ph type="title"/>
          </p:nvPr>
        </p:nvSpPr>
        <p:spPr/>
        <p:txBody>
          <a:bodyPr/>
          <a:lstStyle/>
          <a:p>
            <a:r>
              <a:rPr lang="en-AU" altLang="en-US" sz="2800" b="0"/>
              <a:t>Costs in the Tribunal</a:t>
            </a:r>
          </a:p>
        </p:txBody>
      </p:sp>
      <p:sp>
        <p:nvSpPr>
          <p:cNvPr id="3" name="Content Placeholder 2">
            <a:extLst>
              <a:ext uri="{FF2B5EF4-FFF2-40B4-BE49-F238E27FC236}">
                <a16:creationId xmlns:a16="http://schemas.microsoft.com/office/drawing/2014/main" id="{185FCDFB-8A0F-8113-683F-566305E430ED}"/>
              </a:ext>
            </a:extLst>
          </p:cNvPr>
          <p:cNvSpPr>
            <a:spLocks noGrp="1"/>
          </p:cNvSpPr>
          <p:nvPr>
            <p:ph idx="1"/>
          </p:nvPr>
        </p:nvSpPr>
        <p:spPr/>
        <p:txBody>
          <a:bodyPr/>
          <a:lstStyle/>
          <a:p>
            <a:pPr marL="0" indent="0" algn="just">
              <a:buNone/>
              <a:tabLst>
                <a:tab pos="1257300" algn="l"/>
              </a:tabLst>
              <a:defRPr/>
            </a:pPr>
            <a:endParaRPr lang="en-US" sz="2400" dirty="0"/>
          </a:p>
          <a:p>
            <a:pPr marL="0" indent="0" algn="just">
              <a:buNone/>
              <a:defRPr/>
            </a:pPr>
            <a:r>
              <a:rPr lang="en-AU" sz="2400" dirty="0"/>
              <a:t>Approach to costs: </a:t>
            </a:r>
          </a:p>
          <a:p>
            <a:pPr marL="0" indent="0" algn="just">
              <a:buNone/>
              <a:defRPr/>
            </a:pPr>
            <a:endParaRPr lang="en-AU" sz="2400" dirty="0"/>
          </a:p>
          <a:p>
            <a:pPr algn="just">
              <a:defRPr/>
            </a:pPr>
            <a:r>
              <a:rPr lang="en-AU" sz="2400" dirty="0"/>
              <a:t>robust and broad brush; </a:t>
            </a:r>
          </a:p>
          <a:p>
            <a:pPr algn="just">
              <a:defRPr/>
            </a:pPr>
            <a:endParaRPr lang="en-AU" sz="2400" dirty="0"/>
          </a:p>
          <a:p>
            <a:pPr algn="just">
              <a:defRPr/>
            </a:pPr>
            <a:r>
              <a:rPr lang="en-AU" sz="2400" dirty="0"/>
              <a:t>stringent and proportional; </a:t>
            </a:r>
          </a:p>
          <a:p>
            <a:pPr algn="just">
              <a:defRPr/>
            </a:pPr>
            <a:endParaRPr lang="en-AU" sz="2400" dirty="0"/>
          </a:p>
          <a:p>
            <a:pPr algn="just">
              <a:defRPr/>
            </a:pPr>
            <a:r>
              <a:rPr lang="en-AU" sz="2400" dirty="0"/>
              <a:t>objective to minimise cost to parties. </a:t>
            </a:r>
            <a:endParaRPr lang="en-U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30660AA5-B88C-F8A3-4449-E6E49CE31E4A}"/>
              </a:ext>
            </a:extLst>
          </p:cNvPr>
          <p:cNvSpPr>
            <a:spLocks noGrp="1" noChangeArrowheads="1"/>
          </p:cNvSpPr>
          <p:nvPr>
            <p:ph type="title"/>
          </p:nvPr>
        </p:nvSpPr>
        <p:spPr/>
        <p:txBody>
          <a:bodyPr/>
          <a:lstStyle/>
          <a:p>
            <a:r>
              <a:rPr lang="en-AU" altLang="en-US" sz="2800" b="0"/>
              <a:t>Costs in the Tribunal</a:t>
            </a:r>
          </a:p>
        </p:txBody>
      </p:sp>
      <p:sp>
        <p:nvSpPr>
          <p:cNvPr id="3" name="Content Placeholder 2">
            <a:extLst>
              <a:ext uri="{FF2B5EF4-FFF2-40B4-BE49-F238E27FC236}">
                <a16:creationId xmlns:a16="http://schemas.microsoft.com/office/drawing/2014/main" id="{5269BDF6-AC0A-B9C2-2AA2-35FCCF5EFA43}"/>
              </a:ext>
            </a:extLst>
          </p:cNvPr>
          <p:cNvSpPr>
            <a:spLocks noGrp="1"/>
          </p:cNvSpPr>
          <p:nvPr>
            <p:ph idx="1"/>
          </p:nvPr>
        </p:nvSpPr>
        <p:spPr>
          <a:xfrm>
            <a:off x="609600" y="1340643"/>
            <a:ext cx="10972800" cy="4176713"/>
          </a:xfrm>
        </p:spPr>
        <p:txBody>
          <a:bodyPr/>
          <a:lstStyle/>
          <a:p>
            <a:pPr marL="0" indent="0">
              <a:buNone/>
              <a:defRPr/>
            </a:pPr>
            <a:r>
              <a:rPr lang="en-AU" sz="1600" dirty="0"/>
              <a:t> </a:t>
            </a:r>
          </a:p>
          <a:p>
            <a:pPr marL="542925" indent="-542925">
              <a:buFont typeface="Wingdings" panose="05000000000000000000" pitchFamily="2" charset="2"/>
              <a:buAutoNum type="alphaLcParenBoth"/>
              <a:defRPr/>
            </a:pPr>
            <a:r>
              <a:rPr lang="en-AU" sz="2400" dirty="0"/>
              <a:t>rates and taxes; </a:t>
            </a:r>
          </a:p>
          <a:p>
            <a:pPr marL="542925" indent="-542925">
              <a:buFont typeface="Wingdings" panose="05000000000000000000" pitchFamily="2" charset="2"/>
              <a:buAutoNum type="alphaLcParenBoth"/>
              <a:defRPr/>
            </a:pPr>
            <a:r>
              <a:rPr lang="en-AU" sz="2400" dirty="0"/>
              <a:t>design and drafting fees; </a:t>
            </a:r>
          </a:p>
          <a:p>
            <a:pPr marL="542925" indent="-542925">
              <a:buFont typeface="Wingdings" panose="05000000000000000000" pitchFamily="2" charset="2"/>
              <a:buAutoNum type="alphaLcParenBoth"/>
              <a:defRPr/>
            </a:pPr>
            <a:r>
              <a:rPr lang="en-AU" sz="2400" dirty="0"/>
              <a:t>site management fees; </a:t>
            </a:r>
          </a:p>
          <a:p>
            <a:pPr marL="542925" indent="-542925">
              <a:buFont typeface="Wingdings" panose="05000000000000000000" pitchFamily="2" charset="2"/>
              <a:buAutoNum type="alphaLcParenBoth"/>
              <a:defRPr/>
            </a:pPr>
            <a:r>
              <a:rPr lang="en-AU" sz="2400" dirty="0"/>
              <a:t>fees for compactor hire;</a:t>
            </a:r>
          </a:p>
          <a:p>
            <a:pPr marL="542925" indent="-542925">
              <a:buFont typeface="Wingdings" panose="05000000000000000000" pitchFamily="2" charset="2"/>
              <a:buAutoNum type="alphaLcParenBoth"/>
              <a:defRPr/>
            </a:pPr>
            <a:r>
              <a:rPr lang="en-AU" sz="2400" dirty="0"/>
              <a:t>general labour hire; </a:t>
            </a:r>
          </a:p>
          <a:p>
            <a:pPr marL="542925" indent="-542925">
              <a:buFont typeface="Wingdings" panose="05000000000000000000" pitchFamily="2" charset="2"/>
              <a:buAutoNum type="alphaLcParenBoth"/>
              <a:defRPr/>
            </a:pPr>
            <a:r>
              <a:rPr lang="en-AU" sz="2400" dirty="0"/>
              <a:t>crane hire; </a:t>
            </a:r>
          </a:p>
          <a:p>
            <a:pPr marL="542925" indent="-542925">
              <a:buFont typeface="Wingdings" panose="05000000000000000000" pitchFamily="2" charset="2"/>
              <a:buAutoNum type="alphaLcParenBoth"/>
              <a:defRPr/>
            </a:pPr>
            <a:r>
              <a:rPr lang="en-AU" sz="2400" dirty="0"/>
              <a:t>excavator fees and tree surgeon fees; </a:t>
            </a:r>
          </a:p>
          <a:p>
            <a:pPr marL="542925" indent="-542925">
              <a:buFont typeface="Wingdings" panose="05000000000000000000" pitchFamily="2" charset="2"/>
              <a:buAutoNum type="alphaLcParenBoth"/>
              <a:defRPr/>
            </a:pPr>
            <a:r>
              <a:rPr lang="en-AU" sz="2400" dirty="0"/>
              <a:t>labour costs; </a:t>
            </a:r>
          </a:p>
          <a:p>
            <a:pPr marL="542925" indent="-542925">
              <a:buFont typeface="Wingdings" panose="05000000000000000000" pitchFamily="2" charset="2"/>
              <a:buAutoNum type="alphaLcParenBoth"/>
              <a:defRPr/>
            </a:pPr>
            <a:r>
              <a:rPr lang="en-AU" sz="2400" dirty="0"/>
              <a:t>plant hire and materials;</a:t>
            </a:r>
          </a:p>
          <a:p>
            <a:pPr marL="542925" indent="-542925">
              <a:buFont typeface="Wingdings" panose="05000000000000000000" pitchFamily="2" charset="2"/>
              <a:buAutoNum type="alphaLcParenBoth"/>
              <a:defRPr/>
            </a:pPr>
            <a:r>
              <a:rPr lang="en-AU" sz="2400" dirty="0"/>
              <a:t>project management fees; and</a:t>
            </a:r>
          </a:p>
          <a:p>
            <a:pPr marL="542925" indent="-542925">
              <a:buFont typeface="Wingdings" panose="05000000000000000000" pitchFamily="2" charset="2"/>
              <a:buAutoNum type="alphaLcParenBoth"/>
              <a:defRPr/>
            </a:pPr>
            <a:r>
              <a:rPr lang="en-AU" sz="2400" dirty="0"/>
              <a:t>mortgage interest payments.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7B3F7E07-2465-8469-7D97-0A12816C5826}"/>
              </a:ext>
            </a:extLst>
          </p:cNvPr>
          <p:cNvSpPr>
            <a:spLocks noGrp="1" noChangeArrowheads="1"/>
          </p:cNvSpPr>
          <p:nvPr>
            <p:ph type="title"/>
          </p:nvPr>
        </p:nvSpPr>
        <p:spPr/>
        <p:txBody>
          <a:bodyPr/>
          <a:lstStyle/>
          <a:p>
            <a:r>
              <a:rPr lang="en-AU" altLang="en-US" sz="2800" b="0"/>
              <a:t>Costs in the Tribunal</a:t>
            </a:r>
          </a:p>
        </p:txBody>
      </p:sp>
      <p:sp>
        <p:nvSpPr>
          <p:cNvPr id="3" name="Content Placeholder 2">
            <a:extLst>
              <a:ext uri="{FF2B5EF4-FFF2-40B4-BE49-F238E27FC236}">
                <a16:creationId xmlns:a16="http://schemas.microsoft.com/office/drawing/2014/main" id="{6742CDAD-A0D5-2B7D-C5B8-6C1423F44A12}"/>
              </a:ext>
            </a:extLst>
          </p:cNvPr>
          <p:cNvSpPr>
            <a:spLocks noGrp="1"/>
          </p:cNvSpPr>
          <p:nvPr>
            <p:ph idx="1"/>
          </p:nvPr>
        </p:nvSpPr>
        <p:spPr/>
        <p:txBody>
          <a:bodyPr/>
          <a:lstStyle/>
          <a:p>
            <a:pPr marL="0" indent="0">
              <a:buNone/>
              <a:defRPr/>
            </a:pPr>
            <a:r>
              <a:rPr lang="en-AU" sz="2400" dirty="0"/>
              <a:t> </a:t>
            </a:r>
          </a:p>
          <a:p>
            <a:pPr>
              <a:defRPr/>
            </a:pPr>
            <a:r>
              <a:rPr lang="en-AU" sz="2400" dirty="0"/>
              <a:t>Costs cannot be used as a damages claim.</a:t>
            </a:r>
          </a:p>
          <a:p>
            <a:pPr>
              <a:defRPr/>
            </a:pPr>
            <a:endParaRPr lang="en-AU" sz="2400" dirty="0"/>
          </a:p>
          <a:p>
            <a:pPr>
              <a:defRPr/>
            </a:pPr>
            <a:r>
              <a:rPr lang="en-AU" sz="2400" dirty="0"/>
              <a:t>Threat of costs cannot be used to deter compliance action.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ECF16747-EE3A-E391-FFF4-CC40CDB29EFC}"/>
              </a:ext>
            </a:extLst>
          </p:cNvPr>
          <p:cNvSpPr>
            <a:spLocks noGrp="1" noChangeArrowheads="1"/>
          </p:cNvSpPr>
          <p:nvPr>
            <p:ph type="title"/>
          </p:nvPr>
        </p:nvSpPr>
        <p:spPr/>
        <p:txBody>
          <a:bodyPr/>
          <a:lstStyle/>
          <a:p>
            <a:endParaRPr lang="en-AU" altLang="en-US" sz="2800" b="0"/>
          </a:p>
        </p:txBody>
      </p:sp>
      <p:sp>
        <p:nvSpPr>
          <p:cNvPr id="33795" name="Content Placeholder 2">
            <a:extLst>
              <a:ext uri="{FF2B5EF4-FFF2-40B4-BE49-F238E27FC236}">
                <a16:creationId xmlns:a16="http://schemas.microsoft.com/office/drawing/2014/main" id="{FA2F7E1A-246D-748D-B1F0-8781E893B75C}"/>
              </a:ext>
            </a:extLst>
          </p:cNvPr>
          <p:cNvSpPr>
            <a:spLocks noGrp="1" noChangeArrowheads="1"/>
          </p:cNvSpPr>
          <p:nvPr>
            <p:ph idx="1"/>
          </p:nvPr>
        </p:nvSpPr>
        <p:spPr/>
        <p:txBody>
          <a:bodyPr/>
          <a:lstStyle/>
          <a:p>
            <a:pPr marL="0" indent="0">
              <a:buNone/>
            </a:pPr>
            <a:r>
              <a:rPr lang="en-AU" altLang="en-US" sz="1600"/>
              <a:t> </a:t>
            </a:r>
          </a:p>
          <a:p>
            <a:pPr marL="0" indent="0">
              <a:buNone/>
            </a:pPr>
            <a:endParaRPr lang="en-AU" altLang="en-US" sz="1600"/>
          </a:p>
          <a:p>
            <a:pPr marL="0" indent="0">
              <a:buNone/>
            </a:pPr>
            <a:endParaRPr lang="en-AU" altLang="en-US" sz="1600"/>
          </a:p>
        </p:txBody>
      </p:sp>
      <p:pic>
        <p:nvPicPr>
          <p:cNvPr id="33796" name="Picture 3">
            <a:extLst>
              <a:ext uri="{FF2B5EF4-FFF2-40B4-BE49-F238E27FC236}">
                <a16:creationId xmlns:a16="http://schemas.microsoft.com/office/drawing/2014/main" id="{C8265B8F-37CA-1AF8-00E9-3CCE80703E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3639" y="2962275"/>
            <a:ext cx="732472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40CF89B0-1248-9409-C8C6-3D5F3E3BF304}"/>
              </a:ext>
            </a:extLst>
          </p:cNvPr>
          <p:cNvSpPr>
            <a:spLocks noGrp="1" noChangeArrowheads="1"/>
          </p:cNvSpPr>
          <p:nvPr>
            <p:ph type="subTitle" idx="1"/>
          </p:nvPr>
        </p:nvSpPr>
        <p:spPr>
          <a:xfrm>
            <a:off x="2208214" y="1196976"/>
            <a:ext cx="7775575" cy="4392613"/>
          </a:xfrm>
        </p:spPr>
        <p:txBody>
          <a:bodyPr/>
          <a:lstStyle/>
          <a:p>
            <a:pPr eaLnBrk="1" hangingPunct="1"/>
            <a:endParaRPr lang="en-AU" altLang="en-US" sz="2000"/>
          </a:p>
          <a:p>
            <a:pPr eaLnBrk="1" hangingPunct="1"/>
            <a:r>
              <a:rPr lang="en-AU" altLang="en-US" sz="2000"/>
              <a:t>LGPA LEGAL UPDATE</a:t>
            </a:r>
          </a:p>
          <a:p>
            <a:pPr eaLnBrk="1" hangingPunct="1"/>
            <a:endParaRPr lang="en-AU" altLang="en-US" sz="2000"/>
          </a:p>
          <a:p>
            <a:pPr eaLnBrk="1" hangingPunct="1"/>
            <a:r>
              <a:rPr lang="en-AU" altLang="en-US" sz="2000"/>
              <a:t>10 JUNE 2026</a:t>
            </a:r>
          </a:p>
          <a:p>
            <a:pPr eaLnBrk="1" hangingPunct="1">
              <a:lnSpc>
                <a:spcPct val="80000"/>
              </a:lnSpc>
            </a:pPr>
            <a:endParaRPr lang="en-AU" altLang="en-US" sz="2000"/>
          </a:p>
          <a:p>
            <a:pPr eaLnBrk="1" hangingPunct="1">
              <a:lnSpc>
                <a:spcPct val="80000"/>
              </a:lnSpc>
            </a:pPr>
            <a:r>
              <a:rPr lang="en-AU" altLang="en-US" sz="2000"/>
              <a:t>Craig Slarke</a:t>
            </a:r>
          </a:p>
          <a:p>
            <a:pPr eaLnBrk="1" hangingPunct="1">
              <a:lnSpc>
                <a:spcPct val="80000"/>
              </a:lnSpc>
            </a:pPr>
            <a:r>
              <a:rPr lang="en-SG" altLang="en-US" sz="2000"/>
              <a:t>Partner</a:t>
            </a:r>
            <a:endParaRPr lang="en-AU" altLang="en-US" sz="2000"/>
          </a:p>
          <a:p>
            <a:pPr eaLnBrk="1" hangingPunct="1">
              <a:lnSpc>
                <a:spcPct val="80000"/>
              </a:lnSpc>
            </a:pPr>
            <a:r>
              <a:rPr lang="en-AU" altLang="en-US" sz="2000"/>
              <a:t>McLeods</a:t>
            </a:r>
          </a:p>
          <a:p>
            <a:pPr eaLnBrk="1" hangingPunct="1"/>
            <a:endParaRPr lang="en-AU" altLang="en-US" sz="2400"/>
          </a:p>
          <a:p>
            <a:pPr eaLnBrk="1" hangingPunct="1"/>
            <a:endParaRPr lang="en-AU" altLang="en-US" sz="2400"/>
          </a:p>
          <a:p>
            <a:pPr eaLnBrk="1" hangingPunct="1">
              <a:lnSpc>
                <a:spcPct val="80000"/>
              </a:lnSpc>
            </a:pPr>
            <a:endParaRPr lang="en-AU" altLang="en-US" sz="2000"/>
          </a:p>
          <a:p>
            <a:pPr eaLnBrk="1" hangingPunct="1">
              <a:lnSpc>
                <a:spcPct val="80000"/>
              </a:lnSpc>
            </a:pPr>
            <a:endParaRPr lang="en-AU"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A389A5FA-BDED-C364-44DF-242BC71F2097}"/>
              </a:ext>
            </a:extLst>
          </p:cNvPr>
          <p:cNvSpPr>
            <a:spLocks noGrp="1" noChangeArrowheads="1"/>
          </p:cNvSpPr>
          <p:nvPr>
            <p:ph type="title"/>
          </p:nvPr>
        </p:nvSpPr>
        <p:spPr/>
        <p:txBody>
          <a:bodyPr/>
          <a:lstStyle/>
          <a:p>
            <a:r>
              <a:rPr lang="en-AU" altLang="en-US" sz="2800" b="0"/>
              <a:t>Tree Retention</a:t>
            </a:r>
          </a:p>
        </p:txBody>
      </p:sp>
      <p:sp>
        <p:nvSpPr>
          <p:cNvPr id="34819" name="Content Placeholder 2">
            <a:extLst>
              <a:ext uri="{FF2B5EF4-FFF2-40B4-BE49-F238E27FC236}">
                <a16:creationId xmlns:a16="http://schemas.microsoft.com/office/drawing/2014/main" id="{15CB9C78-2366-C3A7-8778-01632FF65C96}"/>
              </a:ext>
            </a:extLst>
          </p:cNvPr>
          <p:cNvSpPr>
            <a:spLocks noGrp="1" noChangeArrowheads="1"/>
          </p:cNvSpPr>
          <p:nvPr>
            <p:ph idx="1"/>
          </p:nvPr>
        </p:nvSpPr>
        <p:spPr/>
        <p:txBody>
          <a:bodyPr/>
          <a:lstStyle/>
          <a:p>
            <a:pPr marL="0" indent="0">
              <a:buNone/>
            </a:pPr>
            <a:r>
              <a:rPr lang="en-AU" altLang="en-US" sz="1600" dirty="0"/>
              <a:t> </a:t>
            </a:r>
          </a:p>
          <a:p>
            <a:pPr marL="0" indent="0">
              <a:buNone/>
            </a:pPr>
            <a:r>
              <a:rPr lang="en-AU" altLang="en-US" sz="2400" b="1" i="1" dirty="0"/>
              <a:t>Nee and Town of Bassendean </a:t>
            </a:r>
            <a:r>
              <a:rPr lang="en-AU" altLang="en-US" sz="2400" dirty="0"/>
              <a:t>[2026] WASAT 66. </a:t>
            </a:r>
            <a:endParaRPr lang="en-AU" altLang="en-US" sz="2400" b="1" i="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BC12F5DA-A5FE-B310-D004-50C3A8FE68DD}"/>
              </a:ext>
            </a:extLst>
          </p:cNvPr>
          <p:cNvSpPr>
            <a:spLocks noGrp="1" noChangeArrowheads="1"/>
          </p:cNvSpPr>
          <p:nvPr>
            <p:ph type="title"/>
          </p:nvPr>
        </p:nvSpPr>
        <p:spPr/>
        <p:txBody>
          <a:bodyPr/>
          <a:lstStyle/>
          <a:p>
            <a:r>
              <a:rPr lang="en-AU" altLang="en-US" sz="2800" b="0"/>
              <a:t>Wharfie Time</a:t>
            </a:r>
          </a:p>
        </p:txBody>
      </p:sp>
      <p:sp>
        <p:nvSpPr>
          <p:cNvPr id="35843" name="Content Placeholder 2">
            <a:extLst>
              <a:ext uri="{FF2B5EF4-FFF2-40B4-BE49-F238E27FC236}">
                <a16:creationId xmlns:a16="http://schemas.microsoft.com/office/drawing/2014/main" id="{3F2A6DB9-257F-AC8F-2021-4DC61EDE859A}"/>
              </a:ext>
            </a:extLst>
          </p:cNvPr>
          <p:cNvSpPr>
            <a:spLocks noGrp="1" noChangeArrowheads="1"/>
          </p:cNvSpPr>
          <p:nvPr>
            <p:ph idx="1"/>
          </p:nvPr>
        </p:nvSpPr>
        <p:spPr>
          <a:xfrm>
            <a:off x="2011363" y="1628776"/>
            <a:ext cx="8229600" cy="4176713"/>
          </a:xfrm>
        </p:spPr>
        <p:txBody>
          <a:bodyPr/>
          <a:lstStyle/>
          <a:p>
            <a:pPr marL="0" indent="0">
              <a:buNone/>
            </a:pPr>
            <a:r>
              <a:rPr lang="en-AU" altLang="en-US" sz="1600"/>
              <a:t> </a:t>
            </a:r>
          </a:p>
          <a:p>
            <a:pPr marL="0" indent="0">
              <a:buNone/>
            </a:pPr>
            <a:endParaRPr lang="en-AU" altLang="en-US" sz="1600"/>
          </a:p>
        </p:txBody>
      </p:sp>
      <p:pic>
        <p:nvPicPr>
          <p:cNvPr id="35844" name="Picture 5">
            <a:extLst>
              <a:ext uri="{FF2B5EF4-FFF2-40B4-BE49-F238E27FC236}">
                <a16:creationId xmlns:a16="http://schemas.microsoft.com/office/drawing/2014/main" id="{E81D8DE0-9EEB-9544-AA34-123F075148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8614" y="1774825"/>
            <a:ext cx="3976687" cy="196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7">
            <a:extLst>
              <a:ext uri="{FF2B5EF4-FFF2-40B4-BE49-F238E27FC236}">
                <a16:creationId xmlns:a16="http://schemas.microsoft.com/office/drawing/2014/main" id="{8FFFDDFC-A1D6-1303-06C3-C1625627C7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538" y="3822700"/>
            <a:ext cx="4119562"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9">
            <a:extLst>
              <a:ext uri="{FF2B5EF4-FFF2-40B4-BE49-F238E27FC236}">
                <a16:creationId xmlns:a16="http://schemas.microsoft.com/office/drawing/2014/main" id="{849D1DAC-FCBF-1992-84CE-914155823F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0901" y="3846514"/>
            <a:ext cx="3660775" cy="213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E3AF395-9484-3CDE-C349-EFD1638C36E2}"/>
              </a:ext>
            </a:extLst>
          </p:cNvPr>
          <p:cNvSpPr>
            <a:spLocks noGrp="1"/>
          </p:cNvSpPr>
          <p:nvPr>
            <p:ph type="ctrTitle"/>
          </p:nvPr>
        </p:nvSpPr>
        <p:spPr>
          <a:xfrm>
            <a:off x="1524000" y="2190370"/>
            <a:ext cx="9144000" cy="939291"/>
          </a:xfrm>
        </p:spPr>
        <p:txBody>
          <a:bodyPr/>
          <a:lstStyle/>
          <a:p>
            <a:r>
              <a:rPr lang="en-US" b="1" dirty="0">
                <a:ea typeface="Helvetica Neue" pitchFamily="34" charset="-122"/>
                <a:cs typeface="Helvetica Neue" pitchFamily="34" charset="-120"/>
              </a:rPr>
              <a:t>Planning Law as a Limited Series</a:t>
            </a:r>
            <a:endParaRPr lang="en-US" dirty="0"/>
          </a:p>
        </p:txBody>
      </p:sp>
      <p:sp>
        <p:nvSpPr>
          <p:cNvPr id="12" name="Subtitle 11">
            <a:extLst>
              <a:ext uri="{FF2B5EF4-FFF2-40B4-BE49-F238E27FC236}">
                <a16:creationId xmlns:a16="http://schemas.microsoft.com/office/drawing/2014/main" id="{1BAEBDBB-C679-D246-7855-2696DAEF076F}"/>
              </a:ext>
            </a:extLst>
          </p:cNvPr>
          <p:cNvSpPr>
            <a:spLocks noGrp="1"/>
          </p:cNvSpPr>
          <p:nvPr>
            <p:ph type="subTitle" idx="1"/>
          </p:nvPr>
        </p:nvSpPr>
        <p:spPr>
          <a:xfrm>
            <a:off x="1524000" y="3132415"/>
            <a:ext cx="9144000" cy="625252"/>
          </a:xfrm>
        </p:spPr>
        <p:txBody>
          <a:bodyPr>
            <a:normAutofit/>
          </a:bodyPr>
          <a:lstStyle/>
          <a:p>
            <a:r>
              <a:rPr lang="en-US" dirty="0">
                <a:latin typeface="+mj-lt"/>
              </a:rPr>
              <a:t>Now Streaming</a:t>
            </a:r>
            <a:endParaRPr lang="en-AU" dirty="0">
              <a:latin typeface="+mj-lt"/>
            </a:endParaRPr>
          </a:p>
        </p:txBody>
      </p:sp>
      <p:sp>
        <p:nvSpPr>
          <p:cNvPr id="15" name="Text Placeholder 14">
            <a:extLst>
              <a:ext uri="{FF2B5EF4-FFF2-40B4-BE49-F238E27FC236}">
                <a16:creationId xmlns:a16="http://schemas.microsoft.com/office/drawing/2014/main" id="{678B8C1F-62D5-55CB-A37F-CD36741EA35A}"/>
              </a:ext>
            </a:extLst>
          </p:cNvPr>
          <p:cNvSpPr>
            <a:spLocks noGrp="1"/>
          </p:cNvSpPr>
          <p:nvPr>
            <p:ph type="body" sz="quarter" idx="13"/>
          </p:nvPr>
        </p:nvSpPr>
        <p:spPr>
          <a:xfrm>
            <a:off x="6238877" y="5708387"/>
            <a:ext cx="4429123" cy="671243"/>
          </a:xfrm>
        </p:spPr>
        <p:txBody>
          <a:bodyPr/>
          <a:lstStyle/>
          <a:p>
            <a:r>
              <a:rPr lang="en-US" dirty="0"/>
              <a:t>Senior Associate </a:t>
            </a:r>
          </a:p>
          <a:p>
            <a:r>
              <a:rPr lang="en-US" dirty="0"/>
              <a:t>Lavan </a:t>
            </a:r>
            <a:endParaRPr lang="en-AU" dirty="0"/>
          </a:p>
        </p:txBody>
      </p:sp>
      <p:sp>
        <p:nvSpPr>
          <p:cNvPr id="16" name="Text Placeholder 15">
            <a:extLst>
              <a:ext uri="{FF2B5EF4-FFF2-40B4-BE49-F238E27FC236}">
                <a16:creationId xmlns:a16="http://schemas.microsoft.com/office/drawing/2014/main" id="{228B38C1-527A-58C0-2B7C-ADBBDA9CE01C}"/>
              </a:ext>
            </a:extLst>
          </p:cNvPr>
          <p:cNvSpPr>
            <a:spLocks noGrp="1"/>
          </p:cNvSpPr>
          <p:nvPr>
            <p:ph type="body" sz="quarter" idx="14"/>
          </p:nvPr>
        </p:nvSpPr>
        <p:spPr>
          <a:xfrm>
            <a:off x="6238875" y="5231327"/>
            <a:ext cx="4429125" cy="336550"/>
          </a:xfrm>
        </p:spPr>
        <p:txBody>
          <a:bodyPr/>
          <a:lstStyle/>
          <a:p>
            <a:r>
              <a:rPr lang="en-AU" b="1" dirty="0"/>
              <a:t>Isabella Mosole </a:t>
            </a:r>
          </a:p>
        </p:txBody>
      </p:sp>
      <p:pic>
        <p:nvPicPr>
          <p:cNvPr id="3" name="Picture Placeholder 2">
            <a:extLst>
              <a:ext uri="{FF2B5EF4-FFF2-40B4-BE49-F238E27FC236}">
                <a16:creationId xmlns:a16="http://schemas.microsoft.com/office/drawing/2014/main" id="{6B660D95-CC4E-C0FE-7F41-C3B9D5D4616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946" r="16946"/>
          <a:stretch/>
        </p:blipFill>
        <p:spPr>
          <a:xfrm>
            <a:off x="4337048" y="4658265"/>
            <a:ext cx="1804206" cy="1819224"/>
          </a:xfrm>
        </p:spPr>
      </p:pic>
      <p:sp>
        <p:nvSpPr>
          <p:cNvPr id="5" name="Subtitle 11">
            <a:extLst>
              <a:ext uri="{FF2B5EF4-FFF2-40B4-BE49-F238E27FC236}">
                <a16:creationId xmlns:a16="http://schemas.microsoft.com/office/drawing/2014/main" id="{AB6E5EEA-70D8-78ED-D77F-8DDA12FE56FB}"/>
              </a:ext>
            </a:extLst>
          </p:cNvPr>
          <p:cNvSpPr txBox="1">
            <a:spLocks/>
          </p:cNvSpPr>
          <p:nvPr/>
        </p:nvSpPr>
        <p:spPr>
          <a:xfrm>
            <a:off x="1524000" y="3923969"/>
            <a:ext cx="9144000" cy="336550"/>
          </a:xfrm>
          <a:prstGeom prst="rect">
            <a:avLst/>
          </a:prstGeom>
        </p:spPr>
        <p:txBody>
          <a:bodyPr anchor="ctr">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solidFill>
                <a:latin typeface="+mn-lt"/>
                <a:ea typeface="+mn-ea"/>
                <a:cs typeface="+mn-cs"/>
              </a:defRPr>
            </a:lvl3pPr>
            <a:lvl4pPr marL="1371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4pPr>
            <a:lvl5pPr marL="18288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10 June 2026</a:t>
            </a:r>
            <a:endParaRPr kumimoji="0" lang="en-AU"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591940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4" name="Text 2"/>
          <p:cNvSpPr/>
          <p:nvPr/>
        </p:nvSpPr>
        <p:spPr>
          <a:xfrm>
            <a:off x="457189" y="600075"/>
            <a:ext cx="5512307" cy="515493"/>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Bingeworthy</a:t>
            </a:r>
            <a:r>
              <a:rPr kumimoji="0" lang="en-US" sz="2800" b="1" i="0" u="none" strike="noStrike" kern="1200" cap="none" spc="0" normalizeH="0" baseline="0" noProof="0" dirty="0">
                <a:ln>
                  <a:noFill/>
                </a:ln>
                <a:solidFill>
                  <a:srgbClr val="111827"/>
                </a:solidFill>
                <a:effectLst/>
                <a:uLnTx/>
                <a:uFillTx/>
                <a:latin typeface="Helvetica Neue" pitchFamily="34" charset="0"/>
                <a:ea typeface="Helvetica Neue" pitchFamily="34" charset="-122"/>
                <a:cs typeface="Helvetica Neue" pitchFamily="34" charset="-120"/>
              </a:rPr>
              <a:t> </a:t>
            </a:r>
            <a:r>
              <a:rPr kumimoji="0" lang="en-US" sz="28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Cases</a:t>
            </a:r>
            <a:endParaRPr kumimoji="0" lang="en-US" sz="28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6" name="Shape 4"/>
          <p:cNvSpPr/>
          <p:nvPr/>
        </p:nvSpPr>
        <p:spPr>
          <a:xfrm>
            <a:off x="457188" y="2541610"/>
            <a:ext cx="2662171" cy="177478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w="9525">
            <a:solidFill>
              <a:srgbClr val="CBD5E1"/>
            </a:solidFill>
            <a:prstDash val="solid"/>
          </a:ln>
          <a:effectLst>
            <a:outerShdw blurRad="3969" dist="1389" dir="5400000" algn="bl" rotWithShape="0">
              <a:srgbClr val="000000">
                <a:alpha val="3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7" name="Text 5"/>
          <p:cNvSpPr/>
          <p:nvPr/>
        </p:nvSpPr>
        <p:spPr>
          <a:xfrm>
            <a:off x="482588" y="4497410"/>
            <a:ext cx="2611371" cy="177800"/>
          </a:xfrm>
          <a:prstGeom prst="rect">
            <a:avLst/>
          </a:prstGeom>
          <a:noFill/>
          <a:ln/>
        </p:spPr>
        <p:txBody>
          <a:bodyPr wrap="square" lIns="0" tIns="0" rIns="0" bIns="0" rtlCol="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CASE STUDY 01</a:t>
            </a:r>
            <a:endParaRPr kumimoji="0" lang="en-US" sz="14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8" name="Text 6"/>
          <p:cNvSpPr/>
          <p:nvPr/>
        </p:nvSpPr>
        <p:spPr>
          <a:xfrm>
            <a:off x="482588" y="4700610"/>
            <a:ext cx="2611371" cy="527280"/>
          </a:xfrm>
          <a:prstGeom prst="rect">
            <a:avLst/>
          </a:prstGeom>
          <a:noFill/>
          <a:ln/>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The Servo That Wouldn’t Die</a:t>
            </a:r>
            <a:endParaRPr kumimoji="0" lang="en-US" sz="1400" b="0" i="1"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10" name="Shape 8"/>
          <p:cNvSpPr/>
          <p:nvPr/>
        </p:nvSpPr>
        <p:spPr>
          <a:xfrm>
            <a:off x="3328903" y="2541610"/>
            <a:ext cx="2662171" cy="1774780"/>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w="9525">
            <a:solidFill>
              <a:srgbClr val="CBD5E1"/>
            </a:solidFill>
            <a:prstDash val="solid"/>
          </a:ln>
          <a:effectLst>
            <a:outerShdw blurRad="3969" dist="1389" dir="5400000" algn="bl" rotWithShape="0">
              <a:srgbClr val="000000">
                <a:alpha val="3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11" name="Text 9"/>
          <p:cNvSpPr/>
          <p:nvPr/>
        </p:nvSpPr>
        <p:spPr>
          <a:xfrm>
            <a:off x="3354303" y="4497410"/>
            <a:ext cx="2611371" cy="177800"/>
          </a:xfrm>
          <a:prstGeom prst="rect">
            <a:avLst/>
          </a:prstGeom>
          <a:noFill/>
          <a:ln/>
        </p:spPr>
        <p:txBody>
          <a:bodyPr wrap="square" lIns="0" tIns="0" rIns="0" bIns="0" rtlCol="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CASE STUDY 02</a:t>
            </a:r>
            <a:endParaRPr kumimoji="0" lang="en-US" sz="14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12" name="Text 10"/>
          <p:cNvSpPr/>
          <p:nvPr/>
        </p:nvSpPr>
        <p:spPr>
          <a:xfrm>
            <a:off x="3354303" y="4700609"/>
            <a:ext cx="2611371" cy="52727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The Shed That Knew Too Much</a:t>
            </a:r>
            <a:endParaRPr kumimoji="0" lang="en-US" sz="1400" b="0" i="1"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14" name="Shape 12"/>
          <p:cNvSpPr/>
          <p:nvPr/>
        </p:nvSpPr>
        <p:spPr>
          <a:xfrm>
            <a:off x="6200620" y="2541610"/>
            <a:ext cx="2662171" cy="1774780"/>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a:ln w="9525">
            <a:solidFill>
              <a:srgbClr val="CBD5E1"/>
            </a:solidFill>
            <a:prstDash val="solid"/>
          </a:ln>
          <a:effectLst>
            <a:outerShdw blurRad="3969" dist="1389" dir="5400000" algn="bl" rotWithShape="0">
              <a:srgbClr val="000000">
                <a:alpha val="3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15" name="Text 13"/>
          <p:cNvSpPr/>
          <p:nvPr/>
        </p:nvSpPr>
        <p:spPr>
          <a:xfrm>
            <a:off x="6226020" y="4497410"/>
            <a:ext cx="2611371" cy="177800"/>
          </a:xfrm>
          <a:prstGeom prst="rect">
            <a:avLst/>
          </a:prstGeom>
          <a:noFill/>
          <a:ln/>
        </p:spPr>
        <p:txBody>
          <a:bodyPr wrap="square" lIns="0" tIns="0" rIns="0" bIns="0" rtlCol="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CASE STUDY 03</a:t>
            </a:r>
            <a:endParaRPr kumimoji="0" lang="en-US" sz="14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16" name="Text 14"/>
          <p:cNvSpPr/>
          <p:nvPr/>
        </p:nvSpPr>
        <p:spPr>
          <a:xfrm>
            <a:off x="6226020" y="4700610"/>
            <a:ext cx="2636772" cy="52727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Scrap Metal &amp; The Harbour Master</a:t>
            </a:r>
            <a:endParaRPr kumimoji="0" lang="en-US" sz="1400" b="1" i="1"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18" name="Shape 16"/>
          <p:cNvSpPr/>
          <p:nvPr/>
        </p:nvSpPr>
        <p:spPr>
          <a:xfrm>
            <a:off x="9072336" y="2541610"/>
            <a:ext cx="2662171" cy="1774780"/>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a:ln w="9525">
            <a:solidFill>
              <a:srgbClr val="CBD5E1"/>
            </a:solidFill>
            <a:prstDash val="solid"/>
          </a:ln>
          <a:effectLst>
            <a:outerShdw blurRad="3969" dist="1389" dir="5400000" algn="bl" rotWithShape="0">
              <a:srgbClr val="000000">
                <a:alpha val="3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19" name="Text 17"/>
          <p:cNvSpPr/>
          <p:nvPr/>
        </p:nvSpPr>
        <p:spPr>
          <a:xfrm>
            <a:off x="9097736" y="4497410"/>
            <a:ext cx="2611371" cy="177800"/>
          </a:xfrm>
          <a:prstGeom prst="rect">
            <a:avLst/>
          </a:prstGeom>
          <a:noFill/>
          <a:ln/>
        </p:spPr>
        <p:txBody>
          <a:bodyPr wrap="square" lIns="0" tIns="0" rIns="0" bIns="0" rtlCol="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CASE STUDY 04</a:t>
            </a:r>
            <a:endParaRPr kumimoji="0" lang="en-US" sz="14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20" name="Text 18"/>
          <p:cNvSpPr/>
          <p:nvPr/>
        </p:nvSpPr>
        <p:spPr>
          <a:xfrm>
            <a:off x="9097736" y="4700609"/>
            <a:ext cx="2611371" cy="527277"/>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The Man Who Lived 4 KM’s Away</a:t>
            </a:r>
            <a:endParaRPr kumimoji="0" lang="en-US" sz="1400" b="0" i="1"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pic>
        <p:nvPicPr>
          <p:cNvPr id="23" name="LAVAN Logo exact" descr="A red and black logo&#10;&#10;Description automatically generated">
            <a:extLst>
              <a:ext uri="{FF2B5EF4-FFF2-40B4-BE49-F238E27FC236}">
                <a16:creationId xmlns:a16="http://schemas.microsoft.com/office/drawing/2014/main" id="{265C2218-E42C-C64A-19FD-D65F2C04820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83620" y="442174"/>
            <a:ext cx="1808380" cy="814351"/>
          </a:xfrm>
          <a:prstGeom prst="rect">
            <a:avLst/>
          </a:prstGeom>
        </p:spPr>
      </p:pic>
    </p:spTree>
    <p:extLst>
      <p:ext uri="{BB962C8B-B14F-4D97-AF65-F5344CB8AC3E}">
        <p14:creationId xmlns:p14="http://schemas.microsoft.com/office/powerpoint/2010/main" val="325952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424F63-DA0E-41B7-A5D1-A74819223E15}"/>
              </a:ext>
            </a:extLst>
          </p:cNvPr>
          <p:cNvSpPr/>
          <p:nvPr/>
        </p:nvSpPr>
        <p:spPr>
          <a:xfrm>
            <a:off x="0" y="4610100"/>
            <a:ext cx="12192000" cy="2247900"/>
          </a:xfrm>
          <a:prstGeom prst="rect">
            <a:avLst/>
          </a:prstGeom>
          <a:solidFill>
            <a:srgbClr val="1F293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2" name="Shape 0"/>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 name="Shape 1"/>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28" name="Shape 26"/>
          <p:cNvSpPr/>
          <p:nvPr/>
        </p:nvSpPr>
        <p:spPr>
          <a:xfrm>
            <a:off x="6502400" y="647700"/>
            <a:ext cx="4953000" cy="330200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2" name="Shape 30"/>
          <p:cNvSpPr/>
          <p:nvPr/>
        </p:nvSpPr>
        <p:spPr>
          <a:solidFill>
            <a:srgbClr val="1F2937"/>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3" name="Shape 31"/>
          <p:cNvSpPr/>
          <p:nvPr/>
        </p:nvSpPr>
        <p:spPr>
          <a:xfrm>
            <a:off x="305" y="4610100"/>
            <a:ext cx="12191695" cy="0"/>
          </a:xfrm>
          <a:prstGeom prst="line">
            <a:avLst/>
          </a:prstGeom>
          <a:solidFill>
            <a:srgbClr val="E12220">
              <a:alpha val="0"/>
            </a:srgbClr>
          </a:solidFill>
          <a:ln w="9525">
            <a:solidFill>
              <a:schemeClr val="bg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4" name="Text 32"/>
          <p:cNvSpPr/>
          <p:nvPr/>
        </p:nvSpPr>
        <p:spPr>
          <a:xfrm>
            <a:off x="400040" y="5019675"/>
            <a:ext cx="11391615" cy="29527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Cast &amp; Crew ›</a:t>
            </a:r>
            <a:endParaRPr kumimoji="0" lang="en-US" sz="16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35" name="Shape 33"/>
          <p:cNvSpPr/>
          <p:nvPr/>
        </p:nvSpPr>
        <p:spPr>
          <a:xfrm>
            <a:off x="998165" y="5314950"/>
            <a:ext cx="914377" cy="9144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6" name="Text 34"/>
          <p:cNvSpPr/>
          <p:nvPr/>
        </p:nvSpPr>
        <p:spPr>
          <a:xfrm>
            <a:off x="400040" y="6324600"/>
            <a:ext cx="2110628" cy="209550"/>
          </a:xfrm>
          <a:prstGeom prst="rect">
            <a:avLst/>
          </a:prstGeom>
          <a:noFill/>
          <a:ln/>
        </p:spPr>
        <p:txBody>
          <a:bodyPr wrap="square" lIns="0" tIns="0" rIns="0" bIns="0" rtlCol="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25"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OTR 208 Pty Ltd</a:t>
            </a:r>
            <a:endParaRPr kumimoji="0" lang="en-US" sz="1125"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37" name="Text 35"/>
          <p:cNvSpPr/>
          <p:nvPr/>
        </p:nvSpPr>
        <p:spPr>
          <a:xfrm>
            <a:off x="400040" y="6534150"/>
            <a:ext cx="2110628" cy="152400"/>
          </a:xfrm>
          <a:prstGeom prst="rect">
            <a:avLst/>
          </a:prstGeom>
          <a:noFill/>
          <a:ln/>
        </p:spPr>
        <p:txBody>
          <a:bodyPr wrap="square" lIns="0" tIns="0" rIns="0" bIns="0" rtlCol="0" anchor="t">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Applicant</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38" name="Shape 36"/>
          <p:cNvSpPr/>
          <p:nvPr/>
        </p:nvSpPr>
        <p:spPr>
          <a:xfrm>
            <a:off x="3318338" y="5314950"/>
            <a:ext cx="914377" cy="9144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Text 37"/>
          <p:cNvSpPr/>
          <p:nvPr/>
        </p:nvSpPr>
        <p:spPr>
          <a:xfrm>
            <a:off x="2720212" y="6324600"/>
            <a:ext cx="2110628" cy="209550"/>
          </a:xfrm>
          <a:prstGeom prst="rect">
            <a:avLst/>
          </a:prstGeom>
          <a:noFill/>
          <a:ln/>
        </p:spPr>
        <p:txBody>
          <a:bodyPr wrap="square" lIns="0" tIns="0" rIns="0" bIns="0" rtlCol="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25"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City of Vincent</a:t>
            </a:r>
            <a:endParaRPr kumimoji="0" lang="en-US" sz="1125"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40" name="Text 38"/>
          <p:cNvSpPr/>
          <p:nvPr/>
        </p:nvSpPr>
        <p:spPr>
          <a:xfrm>
            <a:off x="2720212" y="6534150"/>
            <a:ext cx="2110628" cy="152400"/>
          </a:xfrm>
          <a:prstGeom prst="rect">
            <a:avLst/>
          </a:prstGeom>
          <a:noFill/>
          <a:ln/>
        </p:spPr>
        <p:txBody>
          <a:bodyPr wrap="square" lIns="0" tIns="0" rIns="0" bIns="0" rtlCol="0" anchor="t">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Respondent</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pic>
        <p:nvPicPr>
          <p:cNvPr id="41" name="LAVAN Logo exact" descr="A red and black logo&#10;&#10;Description automatically generated">
            <a:extLst>
              <a:ext uri="{FF2B5EF4-FFF2-40B4-BE49-F238E27FC236}">
                <a16:creationId xmlns:a16="http://schemas.microsoft.com/office/drawing/2014/main" id="{265C2218-E42C-C64A-19FD-D65F2C0482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39" y="3588599"/>
            <a:ext cx="1808380" cy="814351"/>
          </a:xfrm>
          <a:prstGeom prst="rect">
            <a:avLst/>
          </a:prstGeom>
        </p:spPr>
      </p:pic>
      <p:sp>
        <p:nvSpPr>
          <p:cNvPr id="42" name="Text 28"/>
          <p:cNvSpPr/>
          <p:nvPr/>
        </p:nvSpPr>
        <p:spPr>
          <a:xfrm>
            <a:off x="533387" y="808380"/>
            <a:ext cx="5810105" cy="493961"/>
          </a:xfrm>
          <a:prstGeom prst="rect">
            <a:avLst/>
          </a:prstGeom>
          <a:noFill/>
          <a:ln/>
        </p:spPr>
        <p:txBody>
          <a:bodyPr wrap="square" lIns="0" tIns="0" rIns="0" bIns="0" rtlCol="0" anchor="t">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04"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OTR 208 PTY LTD v CITY OF VINCENT [2025] WASAT 117</a:t>
            </a:r>
            <a:endParaRPr kumimoji="0" lang="en-US" sz="3704"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43" name="Text 29"/>
          <p:cNvSpPr/>
          <p:nvPr/>
        </p:nvSpPr>
        <p:spPr>
          <a:xfrm>
            <a:off x="533386" y="1505006"/>
            <a:ext cx="5810105" cy="22860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Legal Thriller · Rating M · [Mature Planning Audiences]</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44" name="Text 30"/>
          <p:cNvSpPr/>
          <p:nvPr/>
        </p:nvSpPr>
        <p:spPr>
          <a:xfrm>
            <a:off x="533386" y="2143180"/>
            <a:ext cx="5429114" cy="557213"/>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Synopsis: </a:t>
            </a:r>
            <a:r>
              <a:rPr kumimoji="0" lang="en-US" sz="1500" b="0"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They fenced it off, but you can’t kill what’s already approved. </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45" name="Text 31"/>
          <p:cNvSpPr/>
          <p:nvPr/>
        </p:nvSpPr>
        <p:spPr>
          <a:xfrm>
            <a:off x="533386" y="2893888"/>
            <a:ext cx="5810105" cy="487561"/>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Legal issue</a:t>
            </a:r>
            <a:r>
              <a:rPr kumimoji="0" lang="en-US" sz="1500" b="0"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 Non-conforming use rights</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2664953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D76761B-66B2-4352-8F69-DE7C6B639129}"/>
              </a:ext>
            </a:extLst>
          </p:cNvPr>
          <p:cNvSpPr/>
          <p:nvPr/>
        </p:nvSpPr>
        <p:spPr>
          <a:xfrm>
            <a:off x="-4739" y="4618412"/>
            <a:ext cx="12192000" cy="2247900"/>
          </a:xfrm>
          <a:prstGeom prst="rect">
            <a:avLst/>
          </a:prstGeom>
          <a:solidFill>
            <a:srgbClr val="1F293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Shape 0"/>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 name="Shape 1"/>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28" name="Shape 26"/>
          <p:cNvSpPr/>
          <p:nvPr/>
        </p:nvSpPr>
        <p:spPr>
          <a:xfrm>
            <a:off x="6502400" y="647700"/>
            <a:ext cx="4953000" cy="330200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29" name="Text 27"/>
          <p:cNvSpPr/>
          <p:nvPr/>
        </p:nvSpPr>
        <p:spPr>
          <a:xfrm>
            <a:off x="504811" y="346382"/>
            <a:ext cx="5714857" cy="180975"/>
          </a:xfrm>
          <a:prstGeom prst="rect">
            <a:avLst/>
          </a:prstGeom>
          <a:noFill/>
          <a:ln/>
        </p:spPr>
        <p:txBody>
          <a:bodyPr wrap="square" lIns="0" tIns="0" rIns="0" bIns="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OTR 208 PTY LTD v CITY OF VINCENT [2025] WASAT 117</a:t>
            </a:r>
          </a:p>
        </p:txBody>
      </p:sp>
      <p:sp>
        <p:nvSpPr>
          <p:cNvPr id="30" name="Text 28"/>
          <p:cNvSpPr/>
          <p:nvPr/>
        </p:nvSpPr>
        <p:spPr>
          <a:xfrm>
            <a:off x="504810" y="506043"/>
            <a:ext cx="5714857" cy="879872"/>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99"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Season 1 Episode Guide</a:t>
            </a:r>
            <a:endParaRPr kumimoji="0" lang="en-US" sz="3299"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31" name="Text 29"/>
          <p:cNvSpPr/>
          <p:nvPr/>
        </p:nvSpPr>
        <p:spPr>
          <a:xfrm>
            <a:off x="533387" y="1899047"/>
            <a:ext cx="5714857" cy="528042"/>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75" b="0" i="0" u="none" strike="noStrike" kern="1200" cap="none" spc="0" normalizeH="0" baseline="0" noProof="0" dirty="0">
              <a:ln>
                <a:noFill/>
              </a:ln>
              <a:solidFill>
                <a:srgbClr val="111827"/>
              </a:solidFill>
              <a:effectLst/>
              <a:uLnTx/>
              <a:uFillTx/>
              <a:latin typeface="Calibri" panose="020F0502020204030204"/>
              <a:ea typeface="+mn-ea"/>
              <a:cs typeface="+mn-cs"/>
            </a:endParaRPr>
          </a:p>
        </p:txBody>
      </p:sp>
      <p:sp>
        <p:nvSpPr>
          <p:cNvPr id="32" name="Shape 30"/>
          <p:cNvSpPr/>
          <p:nvPr/>
        </p:nvSpPr>
        <p:spPr>
          <a:solidFill>
            <a:srgbClr val="1F2937"/>
          </a:solidFill>
          <a:ln w="1270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3" name="Shape 31"/>
          <p:cNvSpPr/>
          <p:nvPr/>
        </p:nvSpPr>
        <p:spPr>
          <a:xfrm>
            <a:off x="0" y="4614863"/>
            <a:ext cx="12191695" cy="0"/>
          </a:xfrm>
          <a:prstGeom prst="line">
            <a:avLst/>
          </a:prstGeom>
          <a:solidFill>
            <a:srgbClr val="E12220">
              <a:alpha val="0"/>
            </a:srgbClr>
          </a:solidFill>
          <a:ln w="9525">
            <a:solidFill>
              <a:schemeClr val="bg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4" name="Text 32"/>
          <p:cNvSpPr/>
          <p:nvPr/>
        </p:nvSpPr>
        <p:spPr>
          <a:xfrm>
            <a:off x="338305" y="4713634"/>
            <a:ext cx="11505912" cy="29527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Season 1 cont. </a:t>
            </a:r>
            <a:endParaRPr kumimoji="0" lang="en-US" sz="16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35" name="Shape 33"/>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Shape 37"/>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3" name="Shape 41"/>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7" name="Shape 45"/>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6" name="Text 34"/>
          <p:cNvSpPr/>
          <p:nvPr/>
        </p:nvSpPr>
        <p:spPr>
          <a:xfrm>
            <a:off x="533387" y="1121554"/>
            <a:ext cx="2424052" cy="297492"/>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Light" panose="020F0302020204030204"/>
                <a:ea typeface="Helvetica Neue" pitchFamily="34" charset="-122"/>
                <a:cs typeface="Helvetica Neue" pitchFamily="34" charset="-120"/>
              </a:rPr>
              <a:t>EPISODE 1</a:t>
            </a:r>
            <a:endParaRPr kumimoji="0" lang="en-US" sz="15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37" name="Text 35"/>
          <p:cNvSpPr/>
          <p:nvPr/>
        </p:nvSpPr>
        <p:spPr>
          <a:xfrm>
            <a:off x="516943" y="1360825"/>
            <a:ext cx="2424052" cy="219075"/>
          </a:xfrm>
          <a:prstGeom prst="rect">
            <a:avLst/>
          </a:prstGeom>
          <a:noFill/>
          <a:ln/>
        </p:spPr>
        <p:txBody>
          <a:bodyPr wrap="square" lIns="0" tIns="0" rIns="0" bIns="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panose="020F0302020204030204"/>
                <a:ea typeface="Helvetica Neue" pitchFamily="34" charset="-122"/>
                <a:cs typeface="Helvetica Neue" pitchFamily="34" charset="-120"/>
              </a:rPr>
              <a:t>The Facts</a:t>
            </a:r>
            <a:endPar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38" name="Text 36"/>
          <p:cNvSpPr/>
          <p:nvPr/>
        </p:nvSpPr>
        <p:spPr>
          <a:xfrm>
            <a:off x="504810" y="1588774"/>
            <a:ext cx="5521084" cy="1887435"/>
          </a:xfrm>
          <a:prstGeom prst="rect">
            <a:avLst/>
          </a:prstGeom>
          <a:noFill/>
          <a:ln/>
        </p:spPr>
        <p:txBody>
          <a:bodyPr wrap="square" lIns="0" tIns="0" rIns="0" bIns="0" rtlCol="0" anchor="t">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Land used for service station since circa 1967.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2002 – DA granted for “Service Station” and “Vehicle Sales Premises”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2018 – TPS1 repealed and LPS2 </a:t>
            </a:r>
            <a:r>
              <a:rPr kumimoji="0" lang="en-US" sz="1350" b="0" i="0" u="none" strike="noStrike" kern="1200" cap="none" spc="0" normalizeH="0" baseline="0" noProof="0" dirty="0" err="1">
                <a:ln>
                  <a:noFill/>
                </a:ln>
                <a:solidFill>
                  <a:prstClr val="black"/>
                </a:solidFill>
                <a:effectLst/>
                <a:uLnTx/>
                <a:uFillTx/>
                <a:latin typeface="Calibri" panose="020F0502020204030204"/>
                <a:ea typeface="+mn-ea"/>
                <a:cs typeface="+mn-cs"/>
              </a:rPr>
              <a:t>Gazetted</a:t>
            </a: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 LPS2 did not prohibit “service station” use.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2021 – Applicant purchases land.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2022 – DAP refuses application for redevelopment of land and adjoining lot.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2023 – Applicant lodges application for works approval.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2024 (Feb) – Amendment 12 to LPS2 </a:t>
            </a:r>
            <a:r>
              <a:rPr kumimoji="0" lang="en-US" sz="1350" b="0" i="0" u="none" strike="noStrike" kern="1200" cap="none" spc="0" normalizeH="0" baseline="0" noProof="0" dirty="0" err="1">
                <a:ln>
                  <a:noFill/>
                </a:ln>
                <a:solidFill>
                  <a:prstClr val="black"/>
                </a:solidFill>
                <a:effectLst/>
                <a:uLnTx/>
                <a:uFillTx/>
                <a:latin typeface="Calibri" panose="020F0502020204030204"/>
                <a:ea typeface="+mn-ea"/>
                <a:cs typeface="+mn-cs"/>
              </a:rPr>
              <a:t>Gazetted</a:t>
            </a: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 making “service station” a prohibited use.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2024 (August) – Works application refused </a:t>
            </a:r>
          </a:p>
        </p:txBody>
      </p:sp>
      <p:sp>
        <p:nvSpPr>
          <p:cNvPr id="40" name="Text 38"/>
          <p:cNvSpPr/>
          <p:nvPr/>
        </p:nvSpPr>
        <p:spPr>
          <a:xfrm>
            <a:off x="333871" y="4962246"/>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EPISODE 2</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41" name="Text 39"/>
          <p:cNvSpPr/>
          <p:nvPr/>
        </p:nvSpPr>
        <p:spPr>
          <a:xfrm>
            <a:off x="342891" y="5189959"/>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Question</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42" name="Text 40"/>
          <p:cNvSpPr/>
          <p:nvPr/>
        </p:nvSpPr>
        <p:spPr>
          <a:xfrm>
            <a:off x="342891" y="5930170"/>
            <a:ext cx="2424052" cy="166688"/>
          </a:xfrm>
          <a:prstGeom prst="rect">
            <a:avLst/>
          </a:prstGeom>
          <a:noFill/>
          <a:ln/>
        </p:spPr>
        <p:txBody>
          <a:bodyPr wrap="square" lIns="0" tIns="0" rIns="0" bIns="0" rtlCol="0" anchor="t">
            <a:norm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4" name="Text 42"/>
          <p:cNvSpPr/>
          <p:nvPr/>
        </p:nvSpPr>
        <p:spPr>
          <a:xfrm>
            <a:off x="4286091" y="4932568"/>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EPISODE 3</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45" name="Text 43"/>
          <p:cNvSpPr/>
          <p:nvPr/>
        </p:nvSpPr>
        <p:spPr>
          <a:xfrm>
            <a:off x="4286091" y="5185273"/>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Reasoning</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46" name="Text 44"/>
          <p:cNvSpPr/>
          <p:nvPr/>
        </p:nvSpPr>
        <p:spPr>
          <a:xfrm>
            <a:off x="338457" y="5488331"/>
            <a:ext cx="3529456" cy="1201352"/>
          </a:xfrm>
          <a:prstGeom prst="rect">
            <a:avLst/>
          </a:prstGeom>
          <a:noFill/>
          <a:ln/>
        </p:spPr>
        <p:txBody>
          <a:bodyPr wrap="square" lIns="0" tIns="0" rIns="0" bIns="0" rtlCol="0" anchor="t">
            <a:norm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Does the land have the benefit of existing use rights or non-conforming use rights for use as a ‘service station’?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If the answer is ‘yes’, is development approval required for the proposed works?</a:t>
            </a:r>
          </a:p>
        </p:txBody>
      </p:sp>
      <p:sp>
        <p:nvSpPr>
          <p:cNvPr id="48" name="Text 46"/>
          <p:cNvSpPr/>
          <p:nvPr/>
        </p:nvSpPr>
        <p:spPr>
          <a:xfrm>
            <a:off x="8634513" y="4932568"/>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FINALE</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49" name="Text 47"/>
          <p:cNvSpPr/>
          <p:nvPr/>
        </p:nvSpPr>
        <p:spPr>
          <a:xfrm>
            <a:off x="8634513" y="5164664"/>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Ruling</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50" name="Text 48"/>
          <p:cNvSpPr/>
          <p:nvPr/>
        </p:nvSpPr>
        <p:spPr>
          <a:xfrm>
            <a:off x="8634513" y="5465229"/>
            <a:ext cx="2969223" cy="944762"/>
          </a:xfrm>
          <a:prstGeom prst="rect">
            <a:avLst/>
          </a:prstGeom>
          <a:noFill/>
          <a:ln/>
        </p:spPr>
        <p:txBody>
          <a:bodyPr wrap="square" lIns="0" tIns="0" rIns="0" bIns="0" rtlCol="0" anchor="t">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The land has the benefit of non-conforming use rights for use as a service station.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The proposed works the subject of the works application require development approval.</a:t>
            </a:r>
          </a:p>
        </p:txBody>
      </p:sp>
      <p:pic>
        <p:nvPicPr>
          <p:cNvPr id="52" name="LAVAN Logo exact" descr="A red and black logo&#10;&#10;Description automatically generated">
            <a:extLst>
              <a:ext uri="{FF2B5EF4-FFF2-40B4-BE49-F238E27FC236}">
                <a16:creationId xmlns:a16="http://schemas.microsoft.com/office/drawing/2014/main" id="{3EA6B42F-508C-E9BB-858B-5036E29AC2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9" y="3697831"/>
            <a:ext cx="1808380" cy="814351"/>
          </a:xfrm>
          <a:prstGeom prst="rect">
            <a:avLst/>
          </a:prstGeom>
        </p:spPr>
      </p:pic>
      <p:sp>
        <p:nvSpPr>
          <p:cNvPr id="8" name="Text 48">
            <a:extLst>
              <a:ext uri="{FF2B5EF4-FFF2-40B4-BE49-F238E27FC236}">
                <a16:creationId xmlns:a16="http://schemas.microsoft.com/office/drawing/2014/main" id="{894DD797-E063-0B61-4AE1-497F73DE88AC}"/>
              </a:ext>
            </a:extLst>
          </p:cNvPr>
          <p:cNvSpPr/>
          <p:nvPr/>
        </p:nvSpPr>
        <p:spPr>
          <a:xfrm>
            <a:off x="4286091" y="5486300"/>
            <a:ext cx="3961797" cy="995002"/>
          </a:xfrm>
          <a:prstGeom prst="rect">
            <a:avLst/>
          </a:prstGeom>
          <a:noFill/>
          <a:ln/>
        </p:spPr>
        <p:txBody>
          <a:bodyPr wrap="square" lIns="0" tIns="0" rIns="0" bIns="0" rtlCol="0" anchor="t">
            <a:norm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The clock cannot start until the use becomes non-conforming.</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Discontinuance is a question of fact and degree – intention matters, not just physical cessation of operation.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Having a right to use land does not = a right to build.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895557-D629-9AB8-52CD-1A6F72676237}"/>
              </a:ext>
            </a:extLst>
          </p:cNvPr>
          <p:cNvSpPr txBox="1"/>
          <p:nvPr/>
        </p:nvSpPr>
        <p:spPr>
          <a:xfrm>
            <a:off x="7701985" y="4044922"/>
            <a:ext cx="29535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Calibri" panose="020F0502020204030204"/>
                <a:ea typeface="+mn-ea"/>
                <a:cs typeface="+mn-cs"/>
              </a:rPr>
              <a:t>Season 2 coming late 2026 </a:t>
            </a:r>
          </a:p>
        </p:txBody>
      </p:sp>
    </p:spTree>
    <p:extLst>
      <p:ext uri="{BB962C8B-B14F-4D97-AF65-F5344CB8AC3E}">
        <p14:creationId xmlns:p14="http://schemas.microsoft.com/office/powerpoint/2010/main" val="17355032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F1636F-9711-462C-B1F3-7D7A68C3C21E}"/>
              </a:ext>
            </a:extLst>
          </p:cNvPr>
          <p:cNvSpPr/>
          <p:nvPr/>
        </p:nvSpPr>
        <p:spPr>
          <a:xfrm>
            <a:off x="0" y="4610100"/>
            <a:ext cx="12192000" cy="2247900"/>
          </a:xfrm>
          <a:prstGeom prst="rect">
            <a:avLst/>
          </a:prstGeom>
          <a:solidFill>
            <a:srgbClr val="1F293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hape 0"/>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 name="Shape 1"/>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28" name="Shape 26"/>
          <p:cNvSpPr/>
          <p:nvPr/>
        </p:nvSpPr>
        <p:spPr>
          <a:xfrm>
            <a:off x="6502400" y="647700"/>
            <a:ext cx="4953000" cy="330200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2" name="Shape 30"/>
          <p:cNvSpPr/>
          <p:nvPr/>
        </p:nvSpPr>
        <p:spPr>
          <a:solidFill>
            <a:srgbClr val="1F2937"/>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3" name="Shape 31"/>
          <p:cNvSpPr/>
          <p:nvPr/>
        </p:nvSpPr>
        <p:spPr>
          <a:xfrm>
            <a:off x="0" y="4610100"/>
            <a:ext cx="12191695" cy="0"/>
          </a:xfrm>
          <a:prstGeom prst="line">
            <a:avLst/>
          </a:prstGeom>
          <a:solidFill>
            <a:srgbClr val="FFFFFF">
              <a:alpha val="0"/>
            </a:srgbClr>
          </a:solidFill>
          <a:ln w="9525">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4" name="Text 32"/>
          <p:cNvSpPr/>
          <p:nvPr/>
        </p:nvSpPr>
        <p:spPr>
          <a:xfrm>
            <a:off x="400040" y="5019675"/>
            <a:ext cx="11391615" cy="29527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Cast &amp; Crew ›</a:t>
            </a:r>
            <a:endParaRPr kumimoji="0" lang="en-US" sz="16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35" name="Shape 33" descr="Dump truck with solid fill"/>
          <p:cNvSpPr/>
          <p:nvPr/>
        </p:nvSpPr>
        <p:spPr>
          <a:xfrm>
            <a:off x="998165" y="5314950"/>
            <a:ext cx="914377" cy="914400"/>
          </a:xfrm>
          <a:prstGeom prst="ellipse">
            <a:avLst/>
          </a:prstGeom>
          <a:blipFill dpi="0" rotWithShape="1">
            <a:blip>
              <a:extLst>
                <a:ext uri="{96DAC541-7B7A-43D3-8B79-37D633B846F1}">
                  <asvg:svgBlip xmlns:asvg="http://schemas.microsoft.com/office/drawing/2016/SVG/main" r:embed="rId4"/>
                </a:ext>
              </a:extLst>
            </a:blip>
            <a:srcRect/>
            <a:stretch>
              <a:fillRect/>
            </a:stretch>
          </a:blipFill>
          <a:ln w="1270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6" name="Text 34"/>
          <p:cNvSpPr/>
          <p:nvPr/>
        </p:nvSpPr>
        <p:spPr>
          <a:xfrm>
            <a:off x="400040" y="6315075"/>
            <a:ext cx="2110628" cy="209550"/>
          </a:xfrm>
          <a:prstGeom prst="rect">
            <a:avLst/>
          </a:prstGeom>
          <a:noFill/>
          <a:ln/>
        </p:spPr>
        <p:txBody>
          <a:bodyPr wrap="square" lIns="0" tIns="0" rIns="0" bIns="0" rtlCol="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25" b="1"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Helvetica Neue" pitchFamily="34" charset="-120"/>
              </a:rPr>
              <a:t>Smargiassi Nominees Pty Ltd</a:t>
            </a:r>
            <a:endParaRPr kumimoji="0" lang="en-US" sz="1125"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7" name="Text 35"/>
          <p:cNvSpPr/>
          <p:nvPr/>
        </p:nvSpPr>
        <p:spPr>
          <a:xfrm>
            <a:off x="400040" y="6501072"/>
            <a:ext cx="2110628" cy="152400"/>
          </a:xfrm>
          <a:prstGeom prst="rect">
            <a:avLst/>
          </a:prstGeom>
          <a:noFill/>
          <a:ln/>
        </p:spPr>
        <p:txBody>
          <a:bodyPr wrap="square" lIns="0" tIns="0" rIns="0" bIns="0" rtlCol="0" anchor="t">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mn-cs"/>
              </a:rPr>
              <a:t>Plaintiff </a:t>
            </a: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8" name="Shape 36"/>
          <p:cNvSpPr/>
          <p:nvPr/>
        </p:nvSpPr>
        <p:spPr>
          <a:xfrm>
            <a:off x="3318338" y="5314950"/>
            <a:ext cx="914377" cy="9144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Text 37"/>
          <p:cNvSpPr/>
          <p:nvPr/>
        </p:nvSpPr>
        <p:spPr>
          <a:xfrm>
            <a:off x="2720212" y="6291522"/>
            <a:ext cx="2110628" cy="209550"/>
          </a:xfrm>
          <a:prstGeom prst="rect">
            <a:avLst/>
          </a:prstGeom>
          <a:noFill/>
          <a:ln/>
        </p:spPr>
        <p:txBody>
          <a:bodyPr wrap="square" lIns="0" tIns="0" rIns="0" bIns="0" rtlCol="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25" b="1"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Helvetica Neue" pitchFamily="34" charset="-120"/>
              </a:rPr>
              <a:t>Shire of Collie</a:t>
            </a:r>
            <a:endParaRPr kumimoji="0" lang="en-US" sz="1125"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0" name="Text 38"/>
          <p:cNvSpPr/>
          <p:nvPr/>
        </p:nvSpPr>
        <p:spPr>
          <a:xfrm>
            <a:off x="2720212" y="6501072"/>
            <a:ext cx="2110628" cy="152400"/>
          </a:xfrm>
          <a:prstGeom prst="rect">
            <a:avLst/>
          </a:prstGeom>
          <a:noFill/>
          <a:ln/>
        </p:spPr>
        <p:txBody>
          <a:bodyPr wrap="square" lIns="0" tIns="0" rIns="0" bIns="0" rtlCol="0" anchor="t">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Helvetica Neue" pitchFamily="34" charset="-120"/>
              </a:rPr>
              <a:t>Defendant </a:t>
            </a: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41" name="LAVAN Logo exact" descr="A red and black logo&#10;&#10;Description automatically generated">
            <a:extLst>
              <a:ext uri="{FF2B5EF4-FFF2-40B4-BE49-F238E27FC236}">
                <a16:creationId xmlns:a16="http://schemas.microsoft.com/office/drawing/2014/main" id="{265C2218-E42C-C64A-19FD-D65F2C0482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40" y="3588600"/>
            <a:ext cx="1808380" cy="814351"/>
          </a:xfrm>
          <a:prstGeom prst="rect">
            <a:avLst/>
          </a:prstGeom>
        </p:spPr>
      </p:pic>
      <p:sp>
        <p:nvSpPr>
          <p:cNvPr id="5" name="Text 28">
            <a:extLst>
              <a:ext uri="{FF2B5EF4-FFF2-40B4-BE49-F238E27FC236}">
                <a16:creationId xmlns:a16="http://schemas.microsoft.com/office/drawing/2014/main" id="{805BAD89-CFC8-7109-2FC5-F9ABD4B45876}"/>
              </a:ext>
            </a:extLst>
          </p:cNvPr>
          <p:cNvSpPr/>
          <p:nvPr/>
        </p:nvSpPr>
        <p:spPr>
          <a:xfrm>
            <a:off x="533387" y="808380"/>
            <a:ext cx="5810105" cy="493961"/>
          </a:xfrm>
          <a:prstGeom prst="rect">
            <a:avLst/>
          </a:prstGeom>
          <a:noFill/>
          <a:ln/>
        </p:spPr>
        <p:txBody>
          <a:bodyPr wrap="square" lIns="0" tIns="0" rIns="0" bIns="0" rtlCol="0" anchor="t">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04"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mn-cs"/>
              </a:rPr>
              <a:t>SMARGIASSI NOMINEES PTY LTD v SHIRE OF COLLIE [2024] WASC 16</a:t>
            </a:r>
            <a:endParaRPr kumimoji="0" lang="en-US" sz="3704"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6" name="Text 29">
            <a:extLst>
              <a:ext uri="{FF2B5EF4-FFF2-40B4-BE49-F238E27FC236}">
                <a16:creationId xmlns:a16="http://schemas.microsoft.com/office/drawing/2014/main" id="{11A4DEB0-E817-B62E-5863-45B8353B6244}"/>
              </a:ext>
            </a:extLst>
          </p:cNvPr>
          <p:cNvSpPr/>
          <p:nvPr/>
        </p:nvSpPr>
        <p:spPr>
          <a:xfrm>
            <a:off x="533385" y="1706121"/>
            <a:ext cx="5810105" cy="22860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Rural Drama · Rating MA15+ · [Contains scenes of repeated prosecution]</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7" name="Text 30">
            <a:extLst>
              <a:ext uri="{FF2B5EF4-FFF2-40B4-BE49-F238E27FC236}">
                <a16:creationId xmlns:a16="http://schemas.microsoft.com/office/drawing/2014/main" id="{4D840D53-6EDA-FFED-A56C-47DDBF7C319B}"/>
              </a:ext>
            </a:extLst>
          </p:cNvPr>
          <p:cNvSpPr/>
          <p:nvPr/>
        </p:nvSpPr>
        <p:spPr>
          <a:xfrm>
            <a:off x="533386" y="2172135"/>
            <a:ext cx="5429114" cy="557213"/>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Synopsis: </a:t>
            </a:r>
            <a:r>
              <a:rPr kumimoji="0" lang="en-US" sz="1500" b="0"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Just because you got away with it under the old rules, doesn’t mean you can rewrite history.</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8" name="Text 31">
            <a:extLst>
              <a:ext uri="{FF2B5EF4-FFF2-40B4-BE49-F238E27FC236}">
                <a16:creationId xmlns:a16="http://schemas.microsoft.com/office/drawing/2014/main" id="{A748ED96-DCF1-35F5-037F-300DFC2262FE}"/>
              </a:ext>
            </a:extLst>
          </p:cNvPr>
          <p:cNvSpPr/>
          <p:nvPr/>
        </p:nvSpPr>
        <p:spPr>
          <a:xfrm>
            <a:off x="533386" y="2974138"/>
            <a:ext cx="5810105" cy="487561"/>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Legal issue</a:t>
            </a:r>
            <a:r>
              <a:rPr kumimoji="0" lang="en-US" sz="1500" b="0"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 Non-conforming use rights</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298353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2899A5-FE6E-4B89-ABA9-D2AF0EDCAD1E}"/>
              </a:ext>
            </a:extLst>
          </p:cNvPr>
          <p:cNvSpPr/>
          <p:nvPr/>
        </p:nvSpPr>
        <p:spPr>
          <a:xfrm>
            <a:off x="-4740" y="4614863"/>
            <a:ext cx="12192000" cy="2247900"/>
          </a:xfrm>
          <a:prstGeom prst="rect">
            <a:avLst/>
          </a:prstGeom>
          <a:solidFill>
            <a:srgbClr val="1F293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hape 0"/>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 name="Shape 1"/>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28" name="Shape 26"/>
          <p:cNvSpPr/>
          <p:nvPr/>
        </p:nvSpPr>
        <p:spPr>
          <a:xfrm>
            <a:off x="6502400" y="647700"/>
            <a:ext cx="4953000" cy="330200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2" name="Shape 30"/>
          <p:cNvSpPr/>
          <p:nvPr/>
        </p:nvSpPr>
        <p:spPr>
          <a:solidFill>
            <a:srgbClr val="1F2937"/>
          </a:solidFill>
          <a:ln w="1270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3" name="Shape 31"/>
          <p:cNvSpPr/>
          <p:nvPr/>
        </p:nvSpPr>
        <p:spPr>
          <a:xfrm>
            <a:off x="0" y="4614863"/>
            <a:ext cx="12191695" cy="0"/>
          </a:xfrm>
          <a:prstGeom prst="line">
            <a:avLst/>
          </a:prstGeom>
          <a:solidFill>
            <a:srgbClr val="FFFFFF">
              <a:alpha val="0"/>
            </a:srgbClr>
          </a:solidFill>
          <a:ln w="9525">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Shape 33"/>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Shape 37"/>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3" name="Shape 41"/>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7" name="Shape 45"/>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1" name="LAVAN Logo exact" descr="A red and black logo&#10;&#10;Description automatically generated">
            <a:extLst>
              <a:ext uri="{FF2B5EF4-FFF2-40B4-BE49-F238E27FC236}">
                <a16:creationId xmlns:a16="http://schemas.microsoft.com/office/drawing/2014/main" id="{265C2218-E42C-C64A-19FD-D65F2C0482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0" y="3588600"/>
            <a:ext cx="1808380" cy="814351"/>
          </a:xfrm>
          <a:prstGeom prst="rect">
            <a:avLst/>
          </a:prstGeom>
        </p:spPr>
      </p:pic>
      <p:sp>
        <p:nvSpPr>
          <p:cNvPr id="5" name="Text 27">
            <a:extLst>
              <a:ext uri="{FF2B5EF4-FFF2-40B4-BE49-F238E27FC236}">
                <a16:creationId xmlns:a16="http://schemas.microsoft.com/office/drawing/2014/main" id="{8472E08D-A8CC-51F7-AB65-C98320C28E12}"/>
              </a:ext>
            </a:extLst>
          </p:cNvPr>
          <p:cNvSpPr/>
          <p:nvPr/>
        </p:nvSpPr>
        <p:spPr>
          <a:xfrm>
            <a:off x="504811" y="346382"/>
            <a:ext cx="5714857" cy="180975"/>
          </a:xfrm>
          <a:prstGeom prst="rect">
            <a:avLst/>
          </a:prstGeom>
          <a:noFill/>
          <a:ln/>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SMARGIARSSI NOMINEES PTY LTD v SHIRE OF COLLIE [2024] WASC 16</a:t>
            </a:r>
          </a:p>
        </p:txBody>
      </p:sp>
      <p:sp>
        <p:nvSpPr>
          <p:cNvPr id="6" name="Text 28">
            <a:extLst>
              <a:ext uri="{FF2B5EF4-FFF2-40B4-BE49-F238E27FC236}">
                <a16:creationId xmlns:a16="http://schemas.microsoft.com/office/drawing/2014/main" id="{9F2541CE-165E-393D-E204-6C360BA4D53D}"/>
              </a:ext>
            </a:extLst>
          </p:cNvPr>
          <p:cNvSpPr/>
          <p:nvPr/>
        </p:nvSpPr>
        <p:spPr>
          <a:xfrm>
            <a:off x="504809" y="623297"/>
            <a:ext cx="5714857" cy="879872"/>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99"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Episode Guide</a:t>
            </a:r>
            <a:endParaRPr kumimoji="0" lang="en-US" sz="3299"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7" name="Text 34">
            <a:extLst>
              <a:ext uri="{FF2B5EF4-FFF2-40B4-BE49-F238E27FC236}">
                <a16:creationId xmlns:a16="http://schemas.microsoft.com/office/drawing/2014/main" id="{C481C408-E832-CE3B-B005-AD3A799DA376}"/>
              </a:ext>
            </a:extLst>
          </p:cNvPr>
          <p:cNvSpPr/>
          <p:nvPr/>
        </p:nvSpPr>
        <p:spPr>
          <a:xfrm>
            <a:off x="504808" y="1292217"/>
            <a:ext cx="2424052" cy="297492"/>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Light" panose="020F0302020204030204"/>
                <a:ea typeface="Helvetica Neue" pitchFamily="34" charset="-122"/>
                <a:cs typeface="Helvetica Neue" pitchFamily="34" charset="-120"/>
              </a:rPr>
              <a:t>EPISODE 1</a:t>
            </a:r>
            <a:endParaRPr kumimoji="0" lang="en-US" sz="15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8" name="Text 35">
            <a:extLst>
              <a:ext uri="{FF2B5EF4-FFF2-40B4-BE49-F238E27FC236}">
                <a16:creationId xmlns:a16="http://schemas.microsoft.com/office/drawing/2014/main" id="{9FF83497-8BD1-BF8A-F2EA-F8305F4F542B}"/>
              </a:ext>
            </a:extLst>
          </p:cNvPr>
          <p:cNvSpPr/>
          <p:nvPr/>
        </p:nvSpPr>
        <p:spPr>
          <a:xfrm>
            <a:off x="504810" y="1486454"/>
            <a:ext cx="2424052" cy="219075"/>
          </a:xfrm>
          <a:prstGeom prst="rect">
            <a:avLst/>
          </a:prstGeom>
          <a:noFill/>
          <a:ln/>
        </p:spPr>
        <p:txBody>
          <a:bodyPr wrap="square" lIns="0" tIns="0" rIns="0" bIns="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panose="020F0302020204030204"/>
                <a:ea typeface="Helvetica Neue" pitchFamily="34" charset="-122"/>
                <a:cs typeface="Helvetica Neue" pitchFamily="34" charset="-120"/>
              </a:rPr>
              <a:t>The Facts</a:t>
            </a:r>
            <a:endPar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9" name="Text 36">
            <a:extLst>
              <a:ext uri="{FF2B5EF4-FFF2-40B4-BE49-F238E27FC236}">
                <a16:creationId xmlns:a16="http://schemas.microsoft.com/office/drawing/2014/main" id="{A917E46A-6CAC-642B-8802-99422E2D71CF}"/>
              </a:ext>
            </a:extLst>
          </p:cNvPr>
          <p:cNvSpPr/>
          <p:nvPr/>
        </p:nvSpPr>
        <p:spPr>
          <a:xfrm>
            <a:off x="504810" y="1806068"/>
            <a:ext cx="5521084" cy="1887435"/>
          </a:xfrm>
          <a:prstGeom prst="rect">
            <a:avLst/>
          </a:prstGeom>
          <a:noFill/>
          <a:ln/>
        </p:spPr>
        <p:txBody>
          <a:bodyPr wrap="square" lIns="0" tIns="0" rIns="0" bIns="0" rtlCol="0" anchor="t">
            <a:normAutofit fontScale="92500" lnSpcReduction="20000"/>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2006 – Approval granted for “Light Industry (Engineering, Fabrication &amp; Earthmoving services)” under earlier scheme.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2009 – Earlier scheme repealed and TPS5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Gazetted</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“Light Industry” becomes “X” use in zone.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2014 &amp; 2015 – Plaintiff convicted for unlawful use of land for storage.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2021 – TPS5 repealed. TPS6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Gazetted</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“Light Industry” use still prohibited in zone but TPS6 introduced non-conforming use provisions.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1" name="Text 38">
            <a:extLst>
              <a:ext uri="{FF2B5EF4-FFF2-40B4-BE49-F238E27FC236}">
                <a16:creationId xmlns:a16="http://schemas.microsoft.com/office/drawing/2014/main" id="{F2713833-010B-7EFA-1AD9-BF04B5BB9AEA}"/>
              </a:ext>
            </a:extLst>
          </p:cNvPr>
          <p:cNvSpPr/>
          <p:nvPr/>
        </p:nvSpPr>
        <p:spPr>
          <a:xfrm>
            <a:off x="342891" y="4825111"/>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EPISODE 2</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2" name="Text 39">
            <a:extLst>
              <a:ext uri="{FF2B5EF4-FFF2-40B4-BE49-F238E27FC236}">
                <a16:creationId xmlns:a16="http://schemas.microsoft.com/office/drawing/2014/main" id="{849AAAD0-E8D2-DCAD-7F2C-F64266A3FD94}"/>
              </a:ext>
            </a:extLst>
          </p:cNvPr>
          <p:cNvSpPr/>
          <p:nvPr/>
        </p:nvSpPr>
        <p:spPr>
          <a:xfrm>
            <a:off x="338457" y="5006379"/>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Question</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3" name="Text 42">
            <a:extLst>
              <a:ext uri="{FF2B5EF4-FFF2-40B4-BE49-F238E27FC236}">
                <a16:creationId xmlns:a16="http://schemas.microsoft.com/office/drawing/2014/main" id="{D49B5393-61EB-E8E9-15B7-0B8C6A56FDB8}"/>
              </a:ext>
            </a:extLst>
          </p:cNvPr>
          <p:cNvSpPr/>
          <p:nvPr/>
        </p:nvSpPr>
        <p:spPr>
          <a:xfrm>
            <a:off x="4286090" y="4823617"/>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EPISODE 3</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4" name="Text 43">
            <a:extLst>
              <a:ext uri="{FF2B5EF4-FFF2-40B4-BE49-F238E27FC236}">
                <a16:creationId xmlns:a16="http://schemas.microsoft.com/office/drawing/2014/main" id="{381A99DE-B7F2-8965-6B9D-B83F6851958D}"/>
              </a:ext>
            </a:extLst>
          </p:cNvPr>
          <p:cNvSpPr/>
          <p:nvPr/>
        </p:nvSpPr>
        <p:spPr>
          <a:xfrm>
            <a:off x="4286090" y="5016600"/>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Reasoning</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5" name="Text 44">
            <a:extLst>
              <a:ext uri="{FF2B5EF4-FFF2-40B4-BE49-F238E27FC236}">
                <a16:creationId xmlns:a16="http://schemas.microsoft.com/office/drawing/2014/main" id="{5F439563-40F1-54E5-F492-013AF7FC926B}"/>
              </a:ext>
            </a:extLst>
          </p:cNvPr>
          <p:cNvSpPr/>
          <p:nvPr/>
        </p:nvSpPr>
        <p:spPr>
          <a:xfrm>
            <a:off x="338457" y="5383314"/>
            <a:ext cx="3529456" cy="1306369"/>
          </a:xfrm>
          <a:prstGeom prst="rect">
            <a:avLst/>
          </a:prstGeom>
          <a:noFill/>
          <a:ln/>
        </p:spPr>
        <p:txBody>
          <a:bodyPr wrap="square" lIns="0" tIns="0" rIns="0" bIns="0" rtlCol="0" anchor="t">
            <a:norm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Does the 2006 approval survive gazettal of TPS5?</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Can a “non-conforming use” be established considering convictions?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What counts as proof of “actual lawful use” at scheme commencement?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Text 46">
            <a:extLst>
              <a:ext uri="{FF2B5EF4-FFF2-40B4-BE49-F238E27FC236}">
                <a16:creationId xmlns:a16="http://schemas.microsoft.com/office/drawing/2014/main" id="{BD549FB8-35CD-778B-8852-AC76E5F5CADB}"/>
              </a:ext>
            </a:extLst>
          </p:cNvPr>
          <p:cNvSpPr/>
          <p:nvPr/>
        </p:nvSpPr>
        <p:spPr>
          <a:xfrm>
            <a:off x="8576920" y="4831684"/>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FINALE</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7" name="Text 47">
            <a:extLst>
              <a:ext uri="{FF2B5EF4-FFF2-40B4-BE49-F238E27FC236}">
                <a16:creationId xmlns:a16="http://schemas.microsoft.com/office/drawing/2014/main" id="{2E805113-ACA8-0878-D82E-8F68A08D603C}"/>
              </a:ext>
            </a:extLst>
          </p:cNvPr>
          <p:cNvSpPr/>
          <p:nvPr/>
        </p:nvSpPr>
        <p:spPr>
          <a:xfrm>
            <a:off x="8576920" y="5006379"/>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Ruling</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8" name="Text 48">
            <a:extLst>
              <a:ext uri="{FF2B5EF4-FFF2-40B4-BE49-F238E27FC236}">
                <a16:creationId xmlns:a16="http://schemas.microsoft.com/office/drawing/2014/main" id="{68D3E439-6388-7B8D-F323-1F9431ED6325}"/>
              </a:ext>
            </a:extLst>
          </p:cNvPr>
          <p:cNvSpPr/>
          <p:nvPr/>
        </p:nvSpPr>
        <p:spPr>
          <a:xfrm>
            <a:off x="8634513" y="5383314"/>
            <a:ext cx="2969223" cy="1256129"/>
          </a:xfrm>
          <a:prstGeom prst="rect">
            <a:avLst/>
          </a:prstGeom>
          <a:noFill/>
          <a:ln/>
        </p:spPr>
        <p:txBody>
          <a:bodyPr wrap="square" lIns="0" tIns="0" rIns="0" bIns="0" rtlCol="0" anchor="t">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The 2006 approval is dead.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No non-conforming use.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Prior convictions are fatal. </a:t>
            </a:r>
          </a:p>
        </p:txBody>
      </p:sp>
      <p:sp>
        <p:nvSpPr>
          <p:cNvPr id="19" name="Text 48">
            <a:extLst>
              <a:ext uri="{FF2B5EF4-FFF2-40B4-BE49-F238E27FC236}">
                <a16:creationId xmlns:a16="http://schemas.microsoft.com/office/drawing/2014/main" id="{1912F989-3E62-F6B1-3A27-F28DA5D1FBA4}"/>
              </a:ext>
            </a:extLst>
          </p:cNvPr>
          <p:cNvSpPr/>
          <p:nvPr/>
        </p:nvSpPr>
        <p:spPr>
          <a:xfrm>
            <a:off x="4286090" y="5383314"/>
            <a:ext cx="3961797" cy="1306369"/>
          </a:xfrm>
          <a:prstGeom prst="rect">
            <a:avLst/>
          </a:prstGeom>
          <a:noFill/>
          <a:ln/>
        </p:spPr>
        <p:txBody>
          <a:bodyPr wrap="square" lIns="0" tIns="0" rIns="0" bIns="0" rtlCol="0" anchor="t">
            <a:normAutofit fontScale="77500" lnSpcReduction="20000"/>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300" b="0" i="0" u="none" strike="noStrike" kern="1200" cap="none" spc="0" normalizeH="0" baseline="0" noProof="0" dirty="0">
                <a:ln>
                  <a:noFill/>
                </a:ln>
                <a:solidFill>
                  <a:prstClr val="white"/>
                </a:solidFill>
                <a:effectLst/>
                <a:uLnTx/>
                <a:uFillTx/>
                <a:latin typeface="Calibri" panose="020F0502020204030204"/>
                <a:ea typeface="+mn-ea"/>
                <a:cs typeface="+mn-cs"/>
              </a:rPr>
              <a:t>"X" = prohibition on use.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3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300" b="0" i="0" u="none" strike="noStrike" kern="1200" cap="none" spc="0" normalizeH="0" baseline="0" noProof="0" dirty="0">
                <a:ln>
                  <a:noFill/>
                </a:ln>
                <a:solidFill>
                  <a:prstClr val="white"/>
                </a:solidFill>
                <a:effectLst/>
                <a:uLnTx/>
                <a:uFillTx/>
                <a:latin typeface="Calibri" panose="020F0502020204030204"/>
                <a:ea typeface="+mn-ea"/>
                <a:cs typeface="+mn-cs"/>
              </a:rPr>
              <a:t>A consent is not a general licence; it authorises only under </a:t>
            </a:r>
            <a:r>
              <a:rPr kumimoji="0" lang="en-AU" sz="1300" b="0" i="1" u="none" strike="noStrike" kern="1200" cap="none" spc="0" normalizeH="0" baseline="0" noProof="0" dirty="0">
                <a:ln>
                  <a:noFill/>
                </a:ln>
                <a:solidFill>
                  <a:prstClr val="white"/>
                </a:solidFill>
                <a:effectLst/>
                <a:uLnTx/>
                <a:uFillTx/>
                <a:latin typeface="Calibri" panose="020F0502020204030204"/>
                <a:ea typeface="+mn-ea"/>
                <a:cs typeface="+mn-cs"/>
              </a:rPr>
              <a:t>that</a:t>
            </a:r>
            <a:r>
              <a:rPr kumimoji="0" lang="en-AU" sz="1300" b="0" i="0" u="none" strike="noStrike" kern="1200" cap="none" spc="0" normalizeH="0" baseline="0" noProof="0" dirty="0">
                <a:ln>
                  <a:noFill/>
                </a:ln>
                <a:solidFill>
                  <a:prstClr val="white"/>
                </a:solidFill>
                <a:effectLst/>
                <a:uLnTx/>
                <a:uFillTx/>
                <a:latin typeface="Calibri" panose="020F0502020204030204"/>
                <a:ea typeface="+mn-ea"/>
                <a:cs typeface="+mn-cs"/>
              </a:rPr>
              <a:t> instrument.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3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300" b="0" i="0" u="none" strike="noStrike" kern="1200" cap="none" spc="0" normalizeH="0" baseline="0" noProof="0" dirty="0">
                <a:ln>
                  <a:noFill/>
                </a:ln>
                <a:solidFill>
                  <a:prstClr val="white"/>
                </a:solidFill>
                <a:effectLst/>
                <a:uLnTx/>
                <a:uFillTx/>
                <a:latin typeface="Calibri" panose="020F0502020204030204"/>
                <a:ea typeface="+mn-ea"/>
                <a:cs typeface="+mn-cs"/>
              </a:rPr>
              <a:t>Without "appropriate transitional provisions“, approval loses effect on scheme replacement.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3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300" b="0" i="0" u="none" strike="noStrike" kern="1200" cap="none" spc="0" normalizeH="0" baseline="0" noProof="0" dirty="0">
                <a:ln>
                  <a:noFill/>
                </a:ln>
                <a:solidFill>
                  <a:prstClr val="white"/>
                </a:solidFill>
                <a:effectLst/>
                <a:uLnTx/>
                <a:uFillTx/>
                <a:latin typeface="Calibri" panose="020F0502020204030204"/>
                <a:ea typeface="+mn-ea"/>
                <a:cs typeface="+mn-cs"/>
              </a:rPr>
              <a:t>Non-conforming rights require proof of </a:t>
            </a:r>
            <a:r>
              <a:rPr kumimoji="0" lang="en-AU" sz="1300" b="1" i="0" u="none" strike="noStrike" kern="1200" cap="none" spc="0" normalizeH="0" baseline="0" noProof="0" dirty="0">
                <a:ln>
                  <a:noFill/>
                </a:ln>
                <a:solidFill>
                  <a:prstClr val="white"/>
                </a:solidFill>
                <a:effectLst/>
                <a:uLnTx/>
                <a:uFillTx/>
                <a:latin typeface="Calibri" panose="020F0502020204030204"/>
                <a:ea typeface="+mn-ea"/>
                <a:cs typeface="+mn-cs"/>
              </a:rPr>
              <a:t>actual lawful use</a:t>
            </a:r>
            <a:r>
              <a:rPr kumimoji="0" lang="en-AU" sz="1300" b="0" i="0" u="none" strike="noStrike" kern="1200" cap="none" spc="0" normalizeH="0" baseline="0" noProof="0" dirty="0">
                <a:ln>
                  <a:noFill/>
                </a:ln>
                <a:solidFill>
                  <a:prstClr val="white"/>
                </a:solidFill>
                <a:effectLst/>
                <a:uLnTx/>
                <a:uFillTx/>
                <a:latin typeface="Calibri" panose="020F0502020204030204"/>
                <a:ea typeface="+mn-ea"/>
                <a:cs typeface="+mn-cs"/>
              </a:rPr>
              <a:t> at commencement date — not just a paper approval.</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64396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1C5525-1474-4BC7-8908-732E38EBC8E5}"/>
              </a:ext>
            </a:extLst>
          </p:cNvPr>
          <p:cNvSpPr/>
          <p:nvPr/>
        </p:nvSpPr>
        <p:spPr>
          <a:xfrm>
            <a:off x="0" y="4610100"/>
            <a:ext cx="12192000" cy="2247900"/>
          </a:xfrm>
          <a:prstGeom prst="rect">
            <a:avLst/>
          </a:prstGeom>
          <a:solidFill>
            <a:srgbClr val="1F293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2" name="Shape 0"/>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 name="Shape 1"/>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28" name="Shape 26"/>
          <p:cNvSpPr/>
          <p:nvPr/>
        </p:nvSpPr>
        <p:spPr>
          <a:xfrm>
            <a:off x="6502400" y="647700"/>
            <a:ext cx="4953000" cy="330200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2" name="Shape 30"/>
          <p:cNvSpPr/>
          <p:nvPr/>
        </p:nvSpPr>
        <p:spPr>
          <a:solidFill>
            <a:srgbClr val="1F2937"/>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3" name="Shape 31"/>
          <p:cNvSpPr/>
          <p:nvPr/>
        </p:nvSpPr>
        <p:spPr>
          <a:xfrm>
            <a:off x="0" y="4614101"/>
            <a:ext cx="12191695" cy="0"/>
          </a:xfrm>
          <a:prstGeom prst="line">
            <a:avLst/>
          </a:prstGeom>
          <a:solidFill>
            <a:srgbClr val="FFFFFF">
              <a:alpha val="0"/>
            </a:srgbClr>
          </a:solidFill>
          <a:ln w="9525">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4" name="Text 32"/>
          <p:cNvSpPr/>
          <p:nvPr/>
        </p:nvSpPr>
        <p:spPr>
          <a:xfrm>
            <a:off x="400040" y="5019675"/>
            <a:ext cx="11391615" cy="29527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Cast &amp; Crew ›</a:t>
            </a:r>
            <a:endParaRPr kumimoji="0" lang="en-US" sz="16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35" name="Shape 33"/>
          <p:cNvSpPr/>
          <p:nvPr/>
        </p:nvSpPr>
        <p:spPr>
          <a:xfrm>
            <a:off x="998165" y="5314950"/>
            <a:ext cx="914377" cy="9144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6" name="Text 34"/>
          <p:cNvSpPr/>
          <p:nvPr/>
        </p:nvSpPr>
        <p:spPr>
          <a:xfrm>
            <a:off x="400040" y="6324600"/>
            <a:ext cx="2110628" cy="209550"/>
          </a:xfrm>
          <a:prstGeom prst="rect">
            <a:avLst/>
          </a:prstGeom>
          <a:noFill/>
          <a:ln/>
        </p:spPr>
        <p:txBody>
          <a:bodyPr wrap="square" lIns="0" tIns="0" rIns="0" bIns="0" rtlCol="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25" b="1"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Helvetica Neue" pitchFamily="34" charset="-120"/>
              </a:rPr>
              <a:t>OMSB Pty Ltd</a:t>
            </a:r>
            <a:endParaRPr kumimoji="0" lang="en-US" sz="1125"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7" name="Text 35"/>
          <p:cNvSpPr/>
          <p:nvPr/>
        </p:nvSpPr>
        <p:spPr>
          <a:xfrm>
            <a:off x="400040" y="6534150"/>
            <a:ext cx="2110628" cy="152400"/>
          </a:xfrm>
          <a:prstGeom prst="rect">
            <a:avLst/>
          </a:prstGeom>
          <a:noFill/>
          <a:ln/>
        </p:spPr>
        <p:txBody>
          <a:bodyPr wrap="square" lIns="0" tIns="0" rIns="0" bIns="0" rtlCol="0" anchor="t">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Helvetica Neue" pitchFamily="34" charset="-120"/>
              </a:rPr>
              <a:t>Applicant</a:t>
            </a: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8" name="Shape 36"/>
          <p:cNvSpPr/>
          <p:nvPr/>
        </p:nvSpPr>
        <p:spPr>
          <a:xfrm>
            <a:off x="3318338" y="5314950"/>
            <a:ext cx="914377" cy="9144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Text 37"/>
          <p:cNvSpPr/>
          <p:nvPr/>
        </p:nvSpPr>
        <p:spPr>
          <a:xfrm>
            <a:off x="2720212" y="6324600"/>
            <a:ext cx="2110628" cy="209550"/>
          </a:xfrm>
          <a:prstGeom prst="rect">
            <a:avLst/>
          </a:prstGeom>
          <a:noFill/>
          <a:ln/>
        </p:spPr>
        <p:txBody>
          <a:bodyPr wrap="square" lIns="0" tIns="0" rIns="0" bIns="0" rtlCol="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25" b="1"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Helvetica Neue" pitchFamily="34" charset="-120"/>
              </a:rPr>
              <a:t>Shire of Ashburton</a:t>
            </a:r>
            <a:endParaRPr kumimoji="0" lang="en-US" sz="1125"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0" name="Text 38"/>
          <p:cNvSpPr/>
          <p:nvPr/>
        </p:nvSpPr>
        <p:spPr>
          <a:xfrm>
            <a:off x="2720212" y="6534150"/>
            <a:ext cx="2110628" cy="152400"/>
          </a:xfrm>
          <a:prstGeom prst="rect">
            <a:avLst/>
          </a:prstGeom>
          <a:noFill/>
          <a:ln/>
        </p:spPr>
        <p:txBody>
          <a:bodyPr wrap="square" lIns="0" tIns="0" rIns="0" bIns="0" rtlCol="0" anchor="t">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Helvetica Neue" pitchFamily="34" charset="-120"/>
              </a:rPr>
              <a:t>Respondent</a:t>
            </a: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41" name="LAVAN Logo exact" descr="A red and black logo&#10;&#10;Description automatically generated">
            <a:extLst>
              <a:ext uri="{FF2B5EF4-FFF2-40B4-BE49-F238E27FC236}">
                <a16:creationId xmlns:a16="http://schemas.microsoft.com/office/drawing/2014/main" id="{265C2218-E42C-C64A-19FD-D65F2C0482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40" y="3588600"/>
            <a:ext cx="1808380" cy="814351"/>
          </a:xfrm>
          <a:prstGeom prst="rect">
            <a:avLst/>
          </a:prstGeom>
        </p:spPr>
      </p:pic>
      <p:sp>
        <p:nvSpPr>
          <p:cNvPr id="5" name="Text 28">
            <a:extLst>
              <a:ext uri="{FF2B5EF4-FFF2-40B4-BE49-F238E27FC236}">
                <a16:creationId xmlns:a16="http://schemas.microsoft.com/office/drawing/2014/main" id="{ED222767-73F8-93A8-9676-983B995FCDBC}"/>
              </a:ext>
            </a:extLst>
          </p:cNvPr>
          <p:cNvSpPr/>
          <p:nvPr/>
        </p:nvSpPr>
        <p:spPr>
          <a:xfrm>
            <a:off x="533387" y="808380"/>
            <a:ext cx="5810105" cy="493961"/>
          </a:xfrm>
          <a:prstGeom prst="rect">
            <a:avLst/>
          </a:prstGeom>
          <a:noFill/>
          <a:ln/>
        </p:spPr>
        <p:txBody>
          <a:bodyPr wrap="square" lIns="0" tIns="0" rIns="0" bIns="0" rtlCol="0" anchor="t">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04"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mn-cs"/>
              </a:rPr>
              <a:t>OMSB PTY LTD v SHIRE OF ASHBURTON [2025] WASAT 24</a:t>
            </a:r>
            <a:endParaRPr kumimoji="0" lang="en-US" sz="3704"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6" name="Text 29">
            <a:extLst>
              <a:ext uri="{FF2B5EF4-FFF2-40B4-BE49-F238E27FC236}">
                <a16:creationId xmlns:a16="http://schemas.microsoft.com/office/drawing/2014/main" id="{60A2EE60-984B-1A74-DBA2-38FD62B59B81}"/>
              </a:ext>
            </a:extLst>
          </p:cNvPr>
          <p:cNvSpPr/>
          <p:nvPr/>
        </p:nvSpPr>
        <p:spPr>
          <a:xfrm>
            <a:off x="516568" y="1692866"/>
            <a:ext cx="5810105" cy="22860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Industrial Action · Rating PG· [Contains scenes of aggressive excavation]</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7" name="Text 30">
            <a:extLst>
              <a:ext uri="{FF2B5EF4-FFF2-40B4-BE49-F238E27FC236}">
                <a16:creationId xmlns:a16="http://schemas.microsoft.com/office/drawing/2014/main" id="{4D13B9CF-31A7-3EC4-B6A6-E84401B2DD00}"/>
              </a:ext>
            </a:extLst>
          </p:cNvPr>
          <p:cNvSpPr/>
          <p:nvPr/>
        </p:nvSpPr>
        <p:spPr>
          <a:xfrm>
            <a:off x="516568" y="2281083"/>
            <a:ext cx="5429114" cy="557213"/>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Synopsis: </a:t>
            </a:r>
            <a:r>
              <a:rPr kumimoji="0" lang="en-US" sz="1500" b="0"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They said it was just loading cargo. The noise said otherwise. </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8" name="Text 31">
            <a:extLst>
              <a:ext uri="{FF2B5EF4-FFF2-40B4-BE49-F238E27FC236}">
                <a16:creationId xmlns:a16="http://schemas.microsoft.com/office/drawing/2014/main" id="{17A7FBBB-D14E-B69C-7F79-2805B63C8562}"/>
              </a:ext>
            </a:extLst>
          </p:cNvPr>
          <p:cNvSpPr/>
          <p:nvPr/>
        </p:nvSpPr>
        <p:spPr>
          <a:xfrm>
            <a:off x="533387" y="2889889"/>
            <a:ext cx="5810105" cy="487561"/>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Legal issue</a:t>
            </a:r>
            <a:r>
              <a:rPr kumimoji="0" lang="en-US" sz="1500" b="0"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 Incidental uses; Scope of development approvals</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23055721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BD8E9-4E81-4B72-88BE-13775CE34CF9}"/>
              </a:ext>
            </a:extLst>
          </p:cNvPr>
          <p:cNvSpPr/>
          <p:nvPr/>
        </p:nvSpPr>
        <p:spPr>
          <a:xfrm>
            <a:off x="0" y="4610100"/>
            <a:ext cx="12192000" cy="2247900"/>
          </a:xfrm>
          <a:prstGeom prst="rect">
            <a:avLst/>
          </a:prstGeom>
          <a:solidFill>
            <a:srgbClr val="1F293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hape 0"/>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 name="Shape 1"/>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28" name="Shape 26"/>
          <p:cNvSpPr/>
          <p:nvPr/>
        </p:nvSpPr>
        <p:spPr>
          <a:xfrm>
            <a:off x="6502400" y="647700"/>
            <a:ext cx="4953000" cy="330200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2" name="Shape 30"/>
          <p:cNvSpPr/>
          <p:nvPr/>
        </p:nvSpPr>
        <p:spPr>
          <a:solidFill>
            <a:srgbClr val="1F2937"/>
          </a:solidFill>
          <a:ln w="1270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3" name="Shape 31"/>
          <p:cNvSpPr/>
          <p:nvPr/>
        </p:nvSpPr>
        <p:spPr>
          <a:xfrm>
            <a:off x="0" y="4610100"/>
            <a:ext cx="12191695" cy="0"/>
          </a:xfrm>
          <a:prstGeom prst="line">
            <a:avLst/>
          </a:prstGeom>
          <a:solidFill>
            <a:srgbClr val="FFFFFF">
              <a:alpha val="0"/>
            </a:srgbClr>
          </a:solidFill>
          <a:ln w="9525">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Shape 33"/>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Shape 37"/>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3" name="Shape 41"/>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7" name="Shape 45"/>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1" name="LAVAN Logo exact" descr="A red and black logo&#10;&#10;Description automatically generated">
            <a:extLst>
              <a:ext uri="{FF2B5EF4-FFF2-40B4-BE49-F238E27FC236}">
                <a16:creationId xmlns:a16="http://schemas.microsoft.com/office/drawing/2014/main" id="{265C2218-E42C-C64A-19FD-D65F2C0482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0" y="3588600"/>
            <a:ext cx="1808380" cy="814351"/>
          </a:xfrm>
          <a:prstGeom prst="rect">
            <a:avLst/>
          </a:prstGeom>
        </p:spPr>
      </p:pic>
      <p:sp>
        <p:nvSpPr>
          <p:cNvPr id="5" name="Text 27">
            <a:extLst>
              <a:ext uri="{FF2B5EF4-FFF2-40B4-BE49-F238E27FC236}">
                <a16:creationId xmlns:a16="http://schemas.microsoft.com/office/drawing/2014/main" id="{EAA67E2D-4ED2-6AD7-E12E-54AA4030066F}"/>
              </a:ext>
            </a:extLst>
          </p:cNvPr>
          <p:cNvSpPr/>
          <p:nvPr/>
        </p:nvSpPr>
        <p:spPr>
          <a:xfrm>
            <a:off x="504811" y="346382"/>
            <a:ext cx="5714857" cy="180975"/>
          </a:xfrm>
          <a:prstGeom prst="rect">
            <a:avLst/>
          </a:prstGeom>
          <a:noFill/>
          <a:ln/>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OMSB PTY LTD v SHIRE OF ASHBURTON [2025] WASAT 24</a:t>
            </a:r>
          </a:p>
        </p:txBody>
      </p:sp>
      <p:sp>
        <p:nvSpPr>
          <p:cNvPr id="6" name="Text 28">
            <a:extLst>
              <a:ext uri="{FF2B5EF4-FFF2-40B4-BE49-F238E27FC236}">
                <a16:creationId xmlns:a16="http://schemas.microsoft.com/office/drawing/2014/main" id="{ACD60CC4-E801-3573-E2D6-CDCBA072C38E}"/>
              </a:ext>
            </a:extLst>
          </p:cNvPr>
          <p:cNvSpPr/>
          <p:nvPr/>
        </p:nvSpPr>
        <p:spPr>
          <a:xfrm>
            <a:off x="504810" y="506043"/>
            <a:ext cx="5714857" cy="879872"/>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99"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Episode Guide</a:t>
            </a:r>
            <a:endParaRPr kumimoji="0" lang="en-US" sz="3299"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7" name="Text 35">
            <a:extLst>
              <a:ext uri="{FF2B5EF4-FFF2-40B4-BE49-F238E27FC236}">
                <a16:creationId xmlns:a16="http://schemas.microsoft.com/office/drawing/2014/main" id="{9236159E-93D0-B9F4-5D02-090D10D2719F}"/>
              </a:ext>
            </a:extLst>
          </p:cNvPr>
          <p:cNvSpPr/>
          <p:nvPr/>
        </p:nvSpPr>
        <p:spPr>
          <a:xfrm>
            <a:off x="516942" y="1250998"/>
            <a:ext cx="2424052" cy="219075"/>
          </a:xfrm>
          <a:prstGeom prst="rect">
            <a:avLst/>
          </a:prstGeom>
          <a:noFill/>
          <a:ln/>
        </p:spPr>
        <p:txBody>
          <a:bodyPr wrap="square" lIns="0" tIns="0" rIns="0" bIns="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panose="020F0302020204030204"/>
                <a:ea typeface="Helvetica Neue" pitchFamily="34" charset="-122"/>
                <a:cs typeface="Helvetica Neue" pitchFamily="34" charset="-120"/>
              </a:rPr>
              <a:t>The Facts</a:t>
            </a:r>
            <a:endPar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8" name="Text 36">
            <a:extLst>
              <a:ext uri="{FF2B5EF4-FFF2-40B4-BE49-F238E27FC236}">
                <a16:creationId xmlns:a16="http://schemas.microsoft.com/office/drawing/2014/main" id="{296A91BA-9F80-E69F-AB75-91804F6BEE36}"/>
              </a:ext>
            </a:extLst>
          </p:cNvPr>
          <p:cNvSpPr/>
          <p:nvPr/>
        </p:nvSpPr>
        <p:spPr>
          <a:xfrm>
            <a:off x="504810" y="1492882"/>
            <a:ext cx="5521084" cy="1887435"/>
          </a:xfrm>
          <a:prstGeom prst="rect">
            <a:avLst/>
          </a:prstGeom>
          <a:noFill/>
          <a:ln/>
        </p:spPr>
        <p:txBody>
          <a:bodyPr wrap="square" lIns="0" tIns="0" rIns="0" bIns="0" rtlCol="0" anchor="t">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2014 – DA granted for “</a:t>
            </a:r>
            <a:r>
              <a:rPr kumimoji="0" lang="en-US" sz="1500" b="0" i="0" u="none" strike="noStrike" kern="1200" cap="none" spc="0" normalizeH="0" baseline="0" noProof="0" dirty="0" err="1">
                <a:ln>
                  <a:noFill/>
                </a:ln>
                <a:solidFill>
                  <a:prstClr val="black"/>
                </a:solidFill>
                <a:effectLst/>
                <a:uLnTx/>
                <a:uFillTx/>
                <a:latin typeface="Calibri" panose="020F0502020204030204"/>
                <a:ea typeface="+mn-ea"/>
                <a:cs typeface="+mn-cs"/>
              </a:rPr>
              <a:t>Harbour</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or Marine Facilities”.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Late 2023: Applicant commenced decommissioning activities (receiving/segmenting offshore gas infrastructure).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Shire issues a direction to cease the decommissioning use.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Applicant also lodged a retrospective application for sub-surface liner works already done. Retrospective application refused.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Two SAT applications: (1) review of direction; (2) review of DA refusal. </a:t>
            </a:r>
          </a:p>
        </p:txBody>
      </p:sp>
      <p:sp>
        <p:nvSpPr>
          <p:cNvPr id="11" name="Text 38">
            <a:extLst>
              <a:ext uri="{FF2B5EF4-FFF2-40B4-BE49-F238E27FC236}">
                <a16:creationId xmlns:a16="http://schemas.microsoft.com/office/drawing/2014/main" id="{9798E468-C059-DA92-9DB1-21E2952005D9}"/>
              </a:ext>
            </a:extLst>
          </p:cNvPr>
          <p:cNvSpPr/>
          <p:nvPr/>
        </p:nvSpPr>
        <p:spPr>
          <a:xfrm>
            <a:off x="342891" y="4756246"/>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EPISODE 2</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2" name="Text 39">
            <a:extLst>
              <a:ext uri="{FF2B5EF4-FFF2-40B4-BE49-F238E27FC236}">
                <a16:creationId xmlns:a16="http://schemas.microsoft.com/office/drawing/2014/main" id="{19875F7C-6299-F9F7-CC97-DCBF4D360167}"/>
              </a:ext>
            </a:extLst>
          </p:cNvPr>
          <p:cNvSpPr/>
          <p:nvPr/>
        </p:nvSpPr>
        <p:spPr>
          <a:xfrm>
            <a:off x="342891" y="4958888"/>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Question</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3" name="Text 42">
            <a:extLst>
              <a:ext uri="{FF2B5EF4-FFF2-40B4-BE49-F238E27FC236}">
                <a16:creationId xmlns:a16="http://schemas.microsoft.com/office/drawing/2014/main" id="{B292BF64-112B-2850-EB62-53F2BDDCFEF5}"/>
              </a:ext>
            </a:extLst>
          </p:cNvPr>
          <p:cNvSpPr/>
          <p:nvPr/>
        </p:nvSpPr>
        <p:spPr>
          <a:xfrm>
            <a:off x="4286091" y="4756246"/>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EPISODE 3</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4" name="Text 43">
            <a:extLst>
              <a:ext uri="{FF2B5EF4-FFF2-40B4-BE49-F238E27FC236}">
                <a16:creationId xmlns:a16="http://schemas.microsoft.com/office/drawing/2014/main" id="{073567DB-2403-81D1-7539-DFC4C3933614}"/>
              </a:ext>
            </a:extLst>
          </p:cNvPr>
          <p:cNvSpPr/>
          <p:nvPr/>
        </p:nvSpPr>
        <p:spPr>
          <a:xfrm>
            <a:off x="4286091" y="4945743"/>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Reasoning</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5" name="Text 44">
            <a:extLst>
              <a:ext uri="{FF2B5EF4-FFF2-40B4-BE49-F238E27FC236}">
                <a16:creationId xmlns:a16="http://schemas.microsoft.com/office/drawing/2014/main" id="{CA3EB333-38A5-05EA-7441-E3320605B44B}"/>
              </a:ext>
            </a:extLst>
          </p:cNvPr>
          <p:cNvSpPr/>
          <p:nvPr/>
        </p:nvSpPr>
        <p:spPr>
          <a:xfrm>
            <a:off x="338457" y="5270501"/>
            <a:ext cx="3529456" cy="1419182"/>
          </a:xfrm>
          <a:prstGeom prst="rect">
            <a:avLst/>
          </a:prstGeom>
          <a:noFill/>
          <a:ln/>
        </p:spPr>
        <p:txBody>
          <a:bodyPr wrap="square" lIns="0" tIns="0" rIns="0" bIns="0" rtlCol="0" anchor="t">
            <a:norm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Were the decommissioning activities incidental to the approved use of the site, or a separate and distinct use?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Are sub-surface liner works “development”?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Text 46">
            <a:extLst>
              <a:ext uri="{FF2B5EF4-FFF2-40B4-BE49-F238E27FC236}">
                <a16:creationId xmlns:a16="http://schemas.microsoft.com/office/drawing/2014/main" id="{7904E642-9C15-DB8A-3DDF-BCB6CD61C679}"/>
              </a:ext>
            </a:extLst>
          </p:cNvPr>
          <p:cNvSpPr/>
          <p:nvPr/>
        </p:nvSpPr>
        <p:spPr>
          <a:xfrm>
            <a:off x="8634513" y="4756246"/>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FINALE</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7" name="Text 47">
            <a:extLst>
              <a:ext uri="{FF2B5EF4-FFF2-40B4-BE49-F238E27FC236}">
                <a16:creationId xmlns:a16="http://schemas.microsoft.com/office/drawing/2014/main" id="{CE32EDD6-B968-6615-B792-B9E107A40124}"/>
              </a:ext>
            </a:extLst>
          </p:cNvPr>
          <p:cNvSpPr/>
          <p:nvPr/>
        </p:nvSpPr>
        <p:spPr>
          <a:xfrm>
            <a:off x="8634513" y="4970831"/>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Ruling</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8" name="Text 48">
            <a:extLst>
              <a:ext uri="{FF2B5EF4-FFF2-40B4-BE49-F238E27FC236}">
                <a16:creationId xmlns:a16="http://schemas.microsoft.com/office/drawing/2014/main" id="{5D8279D9-D22D-F509-FCAE-8D7FA418A6DB}"/>
              </a:ext>
            </a:extLst>
          </p:cNvPr>
          <p:cNvSpPr/>
          <p:nvPr/>
        </p:nvSpPr>
        <p:spPr>
          <a:xfrm>
            <a:off x="8634513" y="5270501"/>
            <a:ext cx="2969223" cy="1368942"/>
          </a:xfrm>
          <a:prstGeom prst="rect">
            <a:avLst/>
          </a:prstGeom>
          <a:noFill/>
          <a:ln/>
        </p:spPr>
        <p:txBody>
          <a:bodyPr wrap="square" lIns="0" tIns="0" rIns="0" bIns="0" rtlCol="0" anchor="t">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Decommissioning = distinct use.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Sub-surface liner works = development.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Retrospective development application granted. </a:t>
            </a:r>
          </a:p>
        </p:txBody>
      </p:sp>
      <p:sp>
        <p:nvSpPr>
          <p:cNvPr id="19" name="Text 48">
            <a:extLst>
              <a:ext uri="{FF2B5EF4-FFF2-40B4-BE49-F238E27FC236}">
                <a16:creationId xmlns:a16="http://schemas.microsoft.com/office/drawing/2014/main" id="{C5ED3524-2B9F-1DF4-5AA6-33DD840DA746}"/>
              </a:ext>
            </a:extLst>
          </p:cNvPr>
          <p:cNvSpPr/>
          <p:nvPr/>
        </p:nvSpPr>
        <p:spPr>
          <a:xfrm>
            <a:off x="4286090" y="5270501"/>
            <a:ext cx="3961797" cy="1419182"/>
          </a:xfrm>
          <a:prstGeom prst="rect">
            <a:avLst/>
          </a:prstGeom>
          <a:noFill/>
          <a:ln/>
        </p:spPr>
        <p:txBody>
          <a:bodyPr wrap="square" lIns="0" tIns="0" rIns="0" bIns="0" rtlCol="0" anchor="t">
            <a:norm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“Incidental to” is a question of fact and degree. Relevant factors include appearance, scale, revenue, traffic, offsite impacts etc.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Conditions of development approval incorporating scheme definition are locked at the date of issue. Apply a "fair but liberal reading" aimed at practical results.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“Extension of use” exemptions are narrow.</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5205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E4EE30E-4703-07E6-4596-A3DAD03DCACF}"/>
              </a:ext>
            </a:extLst>
          </p:cNvPr>
          <p:cNvSpPr>
            <a:spLocks noGrp="1" noChangeArrowheads="1"/>
          </p:cNvSpPr>
          <p:nvPr>
            <p:ph type="title"/>
          </p:nvPr>
        </p:nvSpPr>
        <p:spPr/>
        <p:txBody>
          <a:bodyPr/>
          <a:lstStyle/>
          <a:p>
            <a:pPr eaLnBrk="1" hangingPunct="1"/>
            <a:endParaRPr lang="en-AU" altLang="en-US" sz="2800"/>
          </a:p>
        </p:txBody>
      </p:sp>
      <p:sp>
        <p:nvSpPr>
          <p:cNvPr id="8195" name="Rectangle 3">
            <a:extLst>
              <a:ext uri="{FF2B5EF4-FFF2-40B4-BE49-F238E27FC236}">
                <a16:creationId xmlns:a16="http://schemas.microsoft.com/office/drawing/2014/main" id="{823819EB-9F67-4ECE-8B16-387A5FD5B77C}"/>
              </a:ext>
            </a:extLst>
          </p:cNvPr>
          <p:cNvSpPr>
            <a:spLocks noGrp="1" noChangeArrowheads="1"/>
          </p:cNvSpPr>
          <p:nvPr>
            <p:ph type="body" idx="1"/>
          </p:nvPr>
        </p:nvSpPr>
        <p:spPr>
          <a:xfrm>
            <a:off x="1954213" y="1414463"/>
            <a:ext cx="8229600" cy="4176712"/>
          </a:xfrm>
        </p:spPr>
        <p:txBody>
          <a:bodyPr/>
          <a:lstStyle/>
          <a:p>
            <a:pPr marL="0" indent="0" algn="ctr" eaLnBrk="1" hangingPunct="1">
              <a:buNone/>
            </a:pPr>
            <a:endParaRPr lang="en-AU" altLang="en-US" i="1"/>
          </a:p>
          <a:p>
            <a:pPr marL="0" indent="0" algn="ctr" eaLnBrk="1" hangingPunct="1">
              <a:buNone/>
            </a:pPr>
            <a:endParaRPr lang="en-AU" altLang="en-US" i="1"/>
          </a:p>
          <a:p>
            <a:pPr marL="0" indent="0" algn="ctr" eaLnBrk="1" hangingPunct="1">
              <a:buNone/>
            </a:pPr>
            <a:endParaRPr lang="en-AU" altLang="en-US" i="1"/>
          </a:p>
          <a:p>
            <a:pPr marL="0" indent="0" algn="just" eaLnBrk="1" hangingPunct="1">
              <a:buNone/>
            </a:pPr>
            <a:endParaRPr lang="en-AU" altLang="en-US" sz="2400">
              <a:latin typeface="Times New Roman" panose="02020603050405020304" pitchFamily="18" charset="0"/>
              <a:cs typeface="Times New Roman" panose="02020603050405020304" pitchFamily="18" charset="0"/>
            </a:endParaRPr>
          </a:p>
          <a:p>
            <a:pPr marL="0" indent="0" algn="just" eaLnBrk="1" hangingPunct="1">
              <a:buNone/>
            </a:pPr>
            <a:endParaRPr lang="en-AU" altLang="en-US" sz="2400">
              <a:latin typeface="Times New Roman" panose="02020603050405020304" pitchFamily="18" charset="0"/>
            </a:endParaRPr>
          </a:p>
          <a:p>
            <a:pPr marL="0" indent="0" algn="just" eaLnBrk="1" hangingPunct="1">
              <a:buNone/>
            </a:pPr>
            <a:endParaRPr lang="en-AU" altLang="en-US" sz="2400"/>
          </a:p>
          <a:p>
            <a:pPr marL="0" indent="0" algn="just" eaLnBrk="1" hangingPunct="1">
              <a:buNone/>
            </a:pPr>
            <a:endParaRPr lang="en-AU" altLang="en-US" sz="2400"/>
          </a:p>
        </p:txBody>
      </p:sp>
      <p:pic>
        <p:nvPicPr>
          <p:cNvPr id="8196" name="Picture 2">
            <a:extLst>
              <a:ext uri="{FF2B5EF4-FFF2-40B4-BE49-F238E27FC236}">
                <a16:creationId xmlns:a16="http://schemas.microsoft.com/office/drawing/2014/main" id="{944CB339-CB9F-D5A8-4236-1DB994482C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476" y="1924051"/>
            <a:ext cx="4494213"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EDDFA0C-381C-49FA-B3F3-14529E547D23}"/>
              </a:ext>
            </a:extLst>
          </p:cNvPr>
          <p:cNvSpPr/>
          <p:nvPr/>
        </p:nvSpPr>
        <p:spPr>
          <a:xfrm>
            <a:off x="0" y="4610100"/>
            <a:ext cx="12192000" cy="2247900"/>
          </a:xfrm>
          <a:prstGeom prst="rect">
            <a:avLst/>
          </a:prstGeom>
          <a:solidFill>
            <a:srgbClr val="1F293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hape 0"/>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 name="Shape 1"/>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28" name="Shape 26"/>
          <p:cNvSpPr/>
          <p:nvPr/>
        </p:nvSpPr>
        <p:spPr>
          <a:xfrm>
            <a:off x="6502400" y="647700"/>
            <a:ext cx="4953000" cy="330200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2" name="Shape 30"/>
          <p:cNvSpPr/>
          <p:nvPr/>
        </p:nvSpPr>
        <p:spPr>
          <a:solidFill>
            <a:srgbClr val="1F2937"/>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3" name="Shape 31"/>
          <p:cNvSpPr/>
          <p:nvPr/>
        </p:nvSpPr>
        <p:spPr>
          <a:xfrm>
            <a:off x="305" y="4604957"/>
            <a:ext cx="12191695" cy="0"/>
          </a:xfrm>
          <a:prstGeom prst="line">
            <a:avLst/>
          </a:prstGeom>
          <a:solidFill>
            <a:srgbClr val="FFFFFF">
              <a:alpha val="0"/>
            </a:srgbClr>
          </a:solidFill>
          <a:ln w="9525">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4" name="Text 32"/>
          <p:cNvSpPr/>
          <p:nvPr/>
        </p:nvSpPr>
        <p:spPr>
          <a:xfrm>
            <a:off x="400040" y="5019675"/>
            <a:ext cx="11391615" cy="29527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Cast &amp; Crew ›</a:t>
            </a:r>
            <a:endParaRPr kumimoji="0" lang="en-US" sz="16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35" name="Shape 33"/>
          <p:cNvSpPr/>
          <p:nvPr/>
        </p:nvSpPr>
        <p:spPr>
          <a:xfrm>
            <a:off x="998165" y="5314950"/>
            <a:ext cx="914377" cy="9144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6" name="Text 34"/>
          <p:cNvSpPr/>
          <p:nvPr/>
        </p:nvSpPr>
        <p:spPr>
          <a:xfrm>
            <a:off x="400040" y="6324600"/>
            <a:ext cx="2110628" cy="209550"/>
          </a:xfrm>
          <a:prstGeom prst="rect">
            <a:avLst/>
          </a:prstGeom>
          <a:noFill/>
          <a:ln/>
        </p:spPr>
        <p:txBody>
          <a:bodyPr wrap="square" lIns="0" tIns="0" rIns="0" bIns="0" rtlCol="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25" b="1"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mn-cs"/>
              </a:rPr>
              <a:t>3 Kilpa Crt City Beach Pty Ltd</a:t>
            </a:r>
            <a:endParaRPr kumimoji="0" lang="en-US" sz="1125"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7" name="Text 35"/>
          <p:cNvSpPr/>
          <p:nvPr/>
        </p:nvSpPr>
        <p:spPr>
          <a:xfrm>
            <a:off x="400040" y="6534150"/>
            <a:ext cx="2110628" cy="152400"/>
          </a:xfrm>
          <a:prstGeom prst="rect">
            <a:avLst/>
          </a:prstGeom>
          <a:noFill/>
          <a:ln/>
        </p:spPr>
        <p:txBody>
          <a:bodyPr wrap="square" lIns="0" tIns="0" rIns="0" bIns="0" rtlCol="0" anchor="t">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Helvetica Neue" pitchFamily="34" charset="-120"/>
              </a:rPr>
              <a:t>Applicant</a:t>
            </a: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8" name="Shape 36"/>
          <p:cNvSpPr/>
          <p:nvPr/>
        </p:nvSpPr>
        <p:spPr>
          <a:xfrm>
            <a:off x="3318338" y="5314950"/>
            <a:ext cx="914377" cy="9144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Text 37"/>
          <p:cNvSpPr/>
          <p:nvPr/>
        </p:nvSpPr>
        <p:spPr>
          <a:xfrm>
            <a:off x="2720212" y="6324600"/>
            <a:ext cx="2110628" cy="209550"/>
          </a:xfrm>
          <a:prstGeom prst="rect">
            <a:avLst/>
          </a:prstGeom>
          <a:noFill/>
          <a:ln/>
        </p:spPr>
        <p:txBody>
          <a:bodyPr wrap="square" lIns="0" tIns="0" rIns="0" bIns="0" rtlCol="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25" b="1"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Helvetica Neue" pitchFamily="34" charset="-120"/>
              </a:rPr>
              <a:t>Town of Cambridge</a:t>
            </a:r>
            <a:endParaRPr kumimoji="0" lang="en-US" sz="1125"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0" name="Text 38"/>
          <p:cNvSpPr/>
          <p:nvPr/>
        </p:nvSpPr>
        <p:spPr>
          <a:xfrm>
            <a:off x="2720212" y="6534150"/>
            <a:ext cx="2110628" cy="152400"/>
          </a:xfrm>
          <a:prstGeom prst="rect">
            <a:avLst/>
          </a:prstGeom>
          <a:noFill/>
          <a:ln/>
        </p:spPr>
        <p:txBody>
          <a:bodyPr wrap="square" lIns="0" tIns="0" rIns="0" bIns="0" rtlCol="0" anchor="t">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Helvetica Neue" pitchFamily="34" charset="-120"/>
              </a:rPr>
              <a:t>Respondent</a:t>
            </a: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3" name="Shape 36" descr="User with solid fill">
            <a:extLst>
              <a:ext uri="{FF2B5EF4-FFF2-40B4-BE49-F238E27FC236}">
                <a16:creationId xmlns:a16="http://schemas.microsoft.com/office/drawing/2014/main" id="{87CC9B03-87CD-5700-B336-F4EDF512D56E}"/>
              </a:ext>
            </a:extLst>
          </p:cNvPr>
          <p:cNvSpPr/>
          <p:nvPr/>
        </p:nvSpPr>
        <p:spPr>
          <a:xfrm>
            <a:off x="5346914" y="5305425"/>
            <a:ext cx="914377" cy="914400"/>
          </a:xfrm>
          <a:prstGeom prst="ellipse">
            <a:avLst/>
          </a:prstGeom>
          <a:blipFill dpi="0" rotWithShape="1">
            <a:blip>
              <a:extLst>
                <a:ext uri="{96DAC541-7B7A-43D3-8B79-37D633B846F1}">
                  <asvg:svgBlip xmlns:asvg="http://schemas.microsoft.com/office/drawing/2016/SVG/main" r:embed="rId6"/>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4" name="Text 37">
            <a:extLst>
              <a:ext uri="{FF2B5EF4-FFF2-40B4-BE49-F238E27FC236}">
                <a16:creationId xmlns:a16="http://schemas.microsoft.com/office/drawing/2014/main" id="{C387D7B5-86EA-0642-D7DC-E99E15BFEB37}"/>
              </a:ext>
            </a:extLst>
          </p:cNvPr>
          <p:cNvSpPr/>
          <p:nvPr/>
        </p:nvSpPr>
        <p:spPr>
          <a:xfrm>
            <a:off x="4748788" y="6315075"/>
            <a:ext cx="2110628" cy="209550"/>
          </a:xfrm>
          <a:prstGeom prst="rect">
            <a:avLst/>
          </a:prstGeom>
          <a:noFill/>
          <a:ln/>
        </p:spPr>
        <p:txBody>
          <a:bodyPr wrap="square" lIns="0" tIns="0" rIns="0" bIns="0" rtlCol="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25" b="1"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Helvetica Neue" pitchFamily="34" charset="-120"/>
              </a:rPr>
              <a:t>Mr. Ralph</a:t>
            </a:r>
            <a:endParaRPr kumimoji="0" lang="en-US" sz="1125"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5" name="Text 38">
            <a:extLst>
              <a:ext uri="{FF2B5EF4-FFF2-40B4-BE49-F238E27FC236}">
                <a16:creationId xmlns:a16="http://schemas.microsoft.com/office/drawing/2014/main" id="{1438C1A6-5536-26A0-6DA0-F649047A289E}"/>
              </a:ext>
            </a:extLst>
          </p:cNvPr>
          <p:cNvSpPr/>
          <p:nvPr/>
        </p:nvSpPr>
        <p:spPr>
          <a:xfrm>
            <a:off x="4748788" y="6524625"/>
            <a:ext cx="2110628" cy="152400"/>
          </a:xfrm>
          <a:prstGeom prst="rect">
            <a:avLst/>
          </a:prstGeom>
          <a:noFill/>
          <a:ln/>
        </p:spPr>
        <p:txBody>
          <a:bodyPr wrap="square" lIns="0" tIns="0" rIns="0" bIns="0" rtlCol="0" anchor="t">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Helvetica Neue" pitchFamily="34" charset="-122"/>
                <a:cs typeface="+mn-cs"/>
              </a:rPr>
              <a:t>3rd Party</a:t>
            </a: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56" name="LAVAN Logo exact" descr="A red and black logo&#10;&#10;Description automatically generated">
            <a:extLst>
              <a:ext uri="{FF2B5EF4-FFF2-40B4-BE49-F238E27FC236}">
                <a16:creationId xmlns:a16="http://schemas.microsoft.com/office/drawing/2014/main" id="{265C2218-E42C-C64A-19FD-D65F2C04820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40" y="3588600"/>
            <a:ext cx="1808380" cy="814351"/>
          </a:xfrm>
          <a:prstGeom prst="rect">
            <a:avLst/>
          </a:prstGeom>
        </p:spPr>
      </p:pic>
      <p:sp>
        <p:nvSpPr>
          <p:cNvPr id="5" name="Text 28">
            <a:extLst>
              <a:ext uri="{FF2B5EF4-FFF2-40B4-BE49-F238E27FC236}">
                <a16:creationId xmlns:a16="http://schemas.microsoft.com/office/drawing/2014/main" id="{3226527F-A264-DD4B-B16F-0CCD2AAE31D1}"/>
              </a:ext>
            </a:extLst>
          </p:cNvPr>
          <p:cNvSpPr/>
          <p:nvPr/>
        </p:nvSpPr>
        <p:spPr>
          <a:xfrm>
            <a:off x="533387" y="808380"/>
            <a:ext cx="5810105" cy="493961"/>
          </a:xfrm>
          <a:prstGeom prst="rect">
            <a:avLst/>
          </a:prstGeom>
          <a:noFill/>
          <a:ln/>
        </p:spPr>
        <p:txBody>
          <a:bodyPr wrap="square" lIns="0" tIns="0" rIns="0" bIns="0" rtlCol="0" anchor="t">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04"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mn-cs"/>
              </a:rPr>
              <a:t>3 KILPA CRT  CITY BEACH PTY LTD v TOWN OF CAMBRIDGE [2025] WASAT 102</a:t>
            </a:r>
            <a:endParaRPr kumimoji="0" lang="en-US" sz="3704"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6" name="Text 29">
            <a:extLst>
              <a:ext uri="{FF2B5EF4-FFF2-40B4-BE49-F238E27FC236}">
                <a16:creationId xmlns:a16="http://schemas.microsoft.com/office/drawing/2014/main" id="{41A3074E-6344-C6EC-74AB-82C8A17B9BFC}"/>
              </a:ext>
            </a:extLst>
          </p:cNvPr>
          <p:cNvSpPr/>
          <p:nvPr/>
        </p:nvSpPr>
        <p:spPr>
          <a:xfrm>
            <a:off x="533385" y="1597616"/>
            <a:ext cx="5810105" cy="22860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Procedural Comedy · Rating G· [Gentle viewing]</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7" name="Text 30">
            <a:extLst>
              <a:ext uri="{FF2B5EF4-FFF2-40B4-BE49-F238E27FC236}">
                <a16:creationId xmlns:a16="http://schemas.microsoft.com/office/drawing/2014/main" id="{FC433D62-BBBF-EC0E-96A2-6DD4BF2968C8}"/>
              </a:ext>
            </a:extLst>
          </p:cNvPr>
          <p:cNvSpPr/>
          <p:nvPr/>
        </p:nvSpPr>
        <p:spPr>
          <a:xfrm>
            <a:off x="533385" y="2166864"/>
            <a:ext cx="5429114" cy="557213"/>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Synopsis: </a:t>
            </a:r>
            <a:r>
              <a:rPr kumimoji="0" lang="en-US" sz="1500" b="0"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He had opinions. He had passion. He did not have standing. </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8" name="Text 31">
            <a:extLst>
              <a:ext uri="{FF2B5EF4-FFF2-40B4-BE49-F238E27FC236}">
                <a16:creationId xmlns:a16="http://schemas.microsoft.com/office/drawing/2014/main" id="{1C1C7119-6779-48AF-2ECB-C2909FA6E335}"/>
              </a:ext>
            </a:extLst>
          </p:cNvPr>
          <p:cNvSpPr/>
          <p:nvPr/>
        </p:nvSpPr>
        <p:spPr>
          <a:xfrm>
            <a:off x="533385" y="2781839"/>
            <a:ext cx="5810105" cy="487561"/>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Legal issue</a:t>
            </a:r>
            <a:r>
              <a:rPr kumimoji="0" lang="en-US" sz="1500" b="0"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 Third Party Standing.</a:t>
            </a:r>
            <a:endParaRPr kumimoji="0" lang="en-US" sz="1500"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8702562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EA1198-3348-4B8D-805B-E575AAB10266}"/>
              </a:ext>
            </a:extLst>
          </p:cNvPr>
          <p:cNvSpPr/>
          <p:nvPr/>
        </p:nvSpPr>
        <p:spPr>
          <a:xfrm>
            <a:off x="0" y="4610100"/>
            <a:ext cx="12192000" cy="2247900"/>
          </a:xfrm>
          <a:prstGeom prst="rect">
            <a:avLst/>
          </a:prstGeom>
          <a:solidFill>
            <a:srgbClr val="1F293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hape 0"/>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 name="Shape 1"/>
          <p:cNvSpPr/>
          <p:nvPr/>
        </p:nvSpPr>
        <p:spPr>
          <a:solidFill>
            <a:srgbClr val="FFFFF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28" name="Shape 26"/>
          <p:cNvSpPr/>
          <p:nvPr/>
        </p:nvSpPr>
        <p:spPr>
          <a:xfrm>
            <a:off x="6502400" y="647700"/>
            <a:ext cx="4953000" cy="330200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2" name="Shape 30"/>
          <p:cNvSpPr/>
          <p:nvPr/>
        </p:nvSpPr>
        <p:spPr>
          <a:solidFill>
            <a:srgbClr val="1F2937"/>
          </a:solidFill>
          <a:ln w="12700">
            <a:solidFill>
              <a:srgbClr val="CBD5E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111827"/>
              </a:solidFill>
              <a:effectLst/>
              <a:uLnTx/>
              <a:uFillTx/>
              <a:latin typeface="Calibri" panose="020F0502020204030204"/>
              <a:ea typeface="+mn-ea"/>
              <a:cs typeface="+mn-cs"/>
            </a:endParaRPr>
          </a:p>
        </p:txBody>
      </p:sp>
      <p:sp>
        <p:nvSpPr>
          <p:cNvPr id="33" name="Shape 31"/>
          <p:cNvSpPr/>
          <p:nvPr/>
        </p:nvSpPr>
        <p:spPr>
          <a:xfrm>
            <a:off x="-4740" y="4610100"/>
            <a:ext cx="12191695" cy="0"/>
          </a:xfrm>
          <a:prstGeom prst="line">
            <a:avLst/>
          </a:prstGeom>
          <a:solidFill>
            <a:srgbClr val="FFFFFF">
              <a:alpha val="0"/>
            </a:srgbClr>
          </a:solidFill>
          <a:ln w="9525">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Shape 33"/>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Shape 37"/>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3" name="Shape 41"/>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7" name="Shape 45"/>
          <p:cNvSpPr/>
          <p:nvPr/>
        </p:nvSpPr>
        <p:spPr>
          <a:solidFill>
            <a:srgbClr val="273244"/>
          </a:solidFill>
          <a:ln w="12700">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1" name="LAVAN Logo exact" descr="A red and black logo&#10;&#10;Description automatically generated">
            <a:extLst>
              <a:ext uri="{FF2B5EF4-FFF2-40B4-BE49-F238E27FC236}">
                <a16:creationId xmlns:a16="http://schemas.microsoft.com/office/drawing/2014/main" id="{265C2218-E42C-C64A-19FD-D65F2C0482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23042"/>
            <a:ext cx="1808380" cy="814351"/>
          </a:xfrm>
          <a:prstGeom prst="rect">
            <a:avLst/>
          </a:prstGeom>
        </p:spPr>
      </p:pic>
      <p:sp>
        <p:nvSpPr>
          <p:cNvPr id="5" name="Text 27">
            <a:extLst>
              <a:ext uri="{FF2B5EF4-FFF2-40B4-BE49-F238E27FC236}">
                <a16:creationId xmlns:a16="http://schemas.microsoft.com/office/drawing/2014/main" id="{91AA16B3-A4D2-35B6-C3A3-9370DB89B8A9}"/>
              </a:ext>
            </a:extLst>
          </p:cNvPr>
          <p:cNvSpPr/>
          <p:nvPr/>
        </p:nvSpPr>
        <p:spPr>
          <a:xfrm>
            <a:off x="504811" y="331712"/>
            <a:ext cx="5997589" cy="219762"/>
          </a:xfrm>
          <a:prstGeom prst="rect">
            <a:avLst/>
          </a:prstGeom>
          <a:noFill/>
          <a:ln/>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mn-cs"/>
              </a:rPr>
              <a:t>3 KILPA CRT  CITY BEACH PTY LTD v TOWN OF CAMBRIDGE [2025] WASAT 102</a:t>
            </a:r>
            <a:endParaRPr kumimoji="0" lang="en-US" sz="1500" b="1"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6" name="Text 28">
            <a:extLst>
              <a:ext uri="{FF2B5EF4-FFF2-40B4-BE49-F238E27FC236}">
                <a16:creationId xmlns:a16="http://schemas.microsoft.com/office/drawing/2014/main" id="{3CBCBB0E-B849-2594-9D14-54B13D82D870}"/>
              </a:ext>
            </a:extLst>
          </p:cNvPr>
          <p:cNvSpPr/>
          <p:nvPr/>
        </p:nvSpPr>
        <p:spPr>
          <a:xfrm>
            <a:off x="504810" y="615425"/>
            <a:ext cx="5714857" cy="879872"/>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99" b="1" i="0" u="none" strike="noStrike" kern="1200" cap="none" spc="0" normalizeH="0" baseline="0" noProof="0" dirty="0">
                <a:ln>
                  <a:noFill/>
                </a:ln>
                <a:solidFill>
                  <a:srgbClr val="111827"/>
                </a:solidFill>
                <a:effectLst/>
                <a:uLnTx/>
                <a:uFillTx/>
                <a:latin typeface="Calibri Light" panose="020F0302020204030204"/>
                <a:ea typeface="Helvetica Neue" pitchFamily="34" charset="-122"/>
                <a:cs typeface="Helvetica Neue" pitchFamily="34" charset="-120"/>
              </a:rPr>
              <a:t>Episode Guide</a:t>
            </a:r>
            <a:endParaRPr kumimoji="0" lang="en-US" sz="3299" b="0" i="0" u="none" strike="noStrike" kern="1200" cap="none" spc="0" normalizeH="0" baseline="0" noProof="0" dirty="0">
              <a:ln>
                <a:noFill/>
              </a:ln>
              <a:solidFill>
                <a:srgbClr val="111827"/>
              </a:solidFill>
              <a:effectLst/>
              <a:uLnTx/>
              <a:uFillTx/>
              <a:latin typeface="Calibri Light" panose="020F0302020204030204"/>
              <a:ea typeface="+mn-ea"/>
              <a:cs typeface="+mn-cs"/>
            </a:endParaRPr>
          </a:p>
        </p:txBody>
      </p:sp>
      <p:sp>
        <p:nvSpPr>
          <p:cNvPr id="7" name="Text 35">
            <a:extLst>
              <a:ext uri="{FF2B5EF4-FFF2-40B4-BE49-F238E27FC236}">
                <a16:creationId xmlns:a16="http://schemas.microsoft.com/office/drawing/2014/main" id="{5E4A6AF9-17AA-181A-6FA6-F92F6C0C723E}"/>
              </a:ext>
            </a:extLst>
          </p:cNvPr>
          <p:cNvSpPr/>
          <p:nvPr/>
        </p:nvSpPr>
        <p:spPr>
          <a:xfrm>
            <a:off x="519312" y="1299641"/>
            <a:ext cx="2424052" cy="219075"/>
          </a:xfrm>
          <a:prstGeom prst="rect">
            <a:avLst/>
          </a:prstGeom>
          <a:noFill/>
          <a:ln/>
        </p:spPr>
        <p:txBody>
          <a:bodyPr wrap="square" lIns="0" tIns="0" rIns="0" bIns="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panose="020F0302020204030204"/>
                <a:ea typeface="Helvetica Neue" pitchFamily="34" charset="-122"/>
                <a:cs typeface="Helvetica Neue" pitchFamily="34" charset="-120"/>
              </a:rPr>
              <a:t>The Facts</a:t>
            </a:r>
            <a:endPar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8" name="Text 36">
            <a:extLst>
              <a:ext uri="{FF2B5EF4-FFF2-40B4-BE49-F238E27FC236}">
                <a16:creationId xmlns:a16="http://schemas.microsoft.com/office/drawing/2014/main" id="{BA8507A8-C8A8-03C0-73E3-E8990A70C8A6}"/>
              </a:ext>
            </a:extLst>
          </p:cNvPr>
          <p:cNvSpPr/>
          <p:nvPr/>
        </p:nvSpPr>
        <p:spPr>
          <a:xfrm>
            <a:off x="504810" y="1495297"/>
            <a:ext cx="5521084" cy="1887435"/>
          </a:xfrm>
          <a:prstGeom prst="rect">
            <a:avLst/>
          </a:prstGeom>
          <a:noFill/>
          <a:ln/>
        </p:spPr>
        <p:txBody>
          <a:bodyPr wrap="square" lIns="0" tIns="0" rIns="0" bIns="0" rtlCol="0" anchor="t">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WAPC approved 23-storey mixed-use tower (Ocean Village, City Beach).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Applicant applied for temporary 10-storey viewing tower. Town refuses.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Applicant seeks review of decision by SAT.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err="1">
                <a:ln>
                  <a:noFill/>
                </a:ln>
                <a:solidFill>
                  <a:prstClr val="black"/>
                </a:solidFill>
                <a:effectLst/>
                <a:uLnTx/>
                <a:uFillTx/>
                <a:latin typeface="Calibri" panose="020F0502020204030204"/>
                <a:ea typeface="+mn-ea"/>
                <a:cs typeface="+mn-cs"/>
              </a:rPr>
              <a:t>Mr</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Raph (Floreat resident) applies to intervene in proceeding under s 37(3) of the SAT Act or to make submissions under s 242 of the PD Act. Argued Town’s inconsistency would set precedent for structure planning near his property. </a:t>
            </a:r>
          </a:p>
        </p:txBody>
      </p:sp>
      <p:sp>
        <p:nvSpPr>
          <p:cNvPr id="10" name="Text 38">
            <a:extLst>
              <a:ext uri="{FF2B5EF4-FFF2-40B4-BE49-F238E27FC236}">
                <a16:creationId xmlns:a16="http://schemas.microsoft.com/office/drawing/2014/main" id="{B9F9F57D-729C-ED2D-69D9-9B7F1926B41C}"/>
              </a:ext>
            </a:extLst>
          </p:cNvPr>
          <p:cNvSpPr/>
          <p:nvPr/>
        </p:nvSpPr>
        <p:spPr>
          <a:xfrm>
            <a:off x="342891" y="4778553"/>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EPISODE 2</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1" name="Text 39">
            <a:extLst>
              <a:ext uri="{FF2B5EF4-FFF2-40B4-BE49-F238E27FC236}">
                <a16:creationId xmlns:a16="http://schemas.microsoft.com/office/drawing/2014/main" id="{A35FE0C6-0DB0-CE80-A8E3-4043294EC2D2}"/>
              </a:ext>
            </a:extLst>
          </p:cNvPr>
          <p:cNvSpPr/>
          <p:nvPr/>
        </p:nvSpPr>
        <p:spPr>
          <a:xfrm>
            <a:off x="342891" y="5022337"/>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Question</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2" name="Text 42">
            <a:extLst>
              <a:ext uri="{FF2B5EF4-FFF2-40B4-BE49-F238E27FC236}">
                <a16:creationId xmlns:a16="http://schemas.microsoft.com/office/drawing/2014/main" id="{3CAC4D55-387C-87DA-5B33-A3BF777D89A1}"/>
              </a:ext>
            </a:extLst>
          </p:cNvPr>
          <p:cNvSpPr/>
          <p:nvPr/>
        </p:nvSpPr>
        <p:spPr>
          <a:xfrm>
            <a:off x="4286091" y="4778553"/>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EPISODE 3</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3" name="Text 43">
            <a:extLst>
              <a:ext uri="{FF2B5EF4-FFF2-40B4-BE49-F238E27FC236}">
                <a16:creationId xmlns:a16="http://schemas.microsoft.com/office/drawing/2014/main" id="{191C1545-ED9C-BC2B-8752-82DB3E29C77E}"/>
              </a:ext>
            </a:extLst>
          </p:cNvPr>
          <p:cNvSpPr/>
          <p:nvPr/>
        </p:nvSpPr>
        <p:spPr>
          <a:xfrm>
            <a:off x="4286091" y="5009192"/>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Reasoning</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4" name="Text 44">
            <a:extLst>
              <a:ext uri="{FF2B5EF4-FFF2-40B4-BE49-F238E27FC236}">
                <a16:creationId xmlns:a16="http://schemas.microsoft.com/office/drawing/2014/main" id="{8C8AABD8-1754-FDF9-3982-262D88548689}"/>
              </a:ext>
            </a:extLst>
          </p:cNvPr>
          <p:cNvSpPr/>
          <p:nvPr/>
        </p:nvSpPr>
        <p:spPr>
          <a:xfrm>
            <a:off x="338457" y="5330158"/>
            <a:ext cx="3529456" cy="1359525"/>
          </a:xfrm>
          <a:prstGeom prst="rect">
            <a:avLst/>
          </a:prstGeom>
          <a:noFill/>
          <a:ln/>
        </p:spPr>
        <p:txBody>
          <a:bodyPr wrap="square" lIns="0" tIns="0" rIns="0" bIns="0" rtlCol="0" anchor="t">
            <a:norm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Does </a:t>
            </a:r>
            <a:r>
              <a:rPr kumimoji="0" lang="en-US" sz="1050" b="0" i="0" u="none" strike="noStrike" kern="1200" cap="none" spc="0" normalizeH="0" baseline="0" noProof="0" dirty="0" err="1">
                <a:ln>
                  <a:noFill/>
                </a:ln>
                <a:solidFill>
                  <a:srgbClr val="FFFFFF"/>
                </a:solidFill>
                <a:effectLst/>
                <a:uLnTx/>
                <a:uFillTx/>
                <a:latin typeface="Calibri" panose="020F0502020204030204"/>
                <a:ea typeface="+mn-ea"/>
                <a:cs typeface="+mn-cs"/>
              </a:rPr>
              <a:t>Mr</a:t>
            </a: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 Ralph have “sufficient interest”?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Can concern about “precedent” give standing?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Is living in the same local government area enough to demonstrate “sufficient interest”?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Text 46">
            <a:extLst>
              <a:ext uri="{FF2B5EF4-FFF2-40B4-BE49-F238E27FC236}">
                <a16:creationId xmlns:a16="http://schemas.microsoft.com/office/drawing/2014/main" id="{50E1C6EE-6F3F-1ECD-AA12-8CBD74E4B92C}"/>
              </a:ext>
            </a:extLst>
          </p:cNvPr>
          <p:cNvSpPr/>
          <p:nvPr/>
        </p:nvSpPr>
        <p:spPr>
          <a:xfrm>
            <a:off x="8634513" y="4778553"/>
            <a:ext cx="2424052" cy="16668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FINALE</a:t>
            </a:r>
            <a:endParaRPr kumimoji="0" lang="en-US" sz="105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6" name="Text 47">
            <a:extLst>
              <a:ext uri="{FF2B5EF4-FFF2-40B4-BE49-F238E27FC236}">
                <a16:creationId xmlns:a16="http://schemas.microsoft.com/office/drawing/2014/main" id="{086C3332-21B1-7D6A-CBB3-93FF54E058CB}"/>
              </a:ext>
            </a:extLst>
          </p:cNvPr>
          <p:cNvSpPr/>
          <p:nvPr/>
        </p:nvSpPr>
        <p:spPr>
          <a:xfrm>
            <a:off x="8634513" y="5034280"/>
            <a:ext cx="2424052" cy="230725"/>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Light" panose="020F0302020204030204"/>
                <a:ea typeface="Helvetica Neue" pitchFamily="34" charset="-122"/>
                <a:cs typeface="Helvetica Neue" pitchFamily="34" charset="-120"/>
              </a:rPr>
              <a:t>The Ruling</a:t>
            </a:r>
            <a:endParaRPr kumimoji="0" lang="en-US" sz="15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7" name="Text 48">
            <a:extLst>
              <a:ext uri="{FF2B5EF4-FFF2-40B4-BE49-F238E27FC236}">
                <a16:creationId xmlns:a16="http://schemas.microsoft.com/office/drawing/2014/main" id="{DADD253C-0FB9-FE81-1FC1-663A95060170}"/>
              </a:ext>
            </a:extLst>
          </p:cNvPr>
          <p:cNvSpPr/>
          <p:nvPr/>
        </p:nvSpPr>
        <p:spPr>
          <a:xfrm>
            <a:off x="8634513" y="5354044"/>
            <a:ext cx="2969223" cy="1285399"/>
          </a:xfrm>
          <a:prstGeom prst="rect">
            <a:avLst/>
          </a:prstGeom>
          <a:noFill/>
          <a:ln/>
        </p:spPr>
        <p:txBody>
          <a:bodyPr wrap="square" lIns="0" tIns="0" rIns="0" bIns="0" rtlCol="0" anchor="t">
            <a:norm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Application to intervene and application to make submissions both dismissed as </a:t>
            </a:r>
            <a:r>
              <a:rPr kumimoji="0" lang="en-US" sz="1050" b="0" i="0" u="none" strike="noStrike" kern="1200" cap="none" spc="0" normalizeH="0" baseline="0" noProof="0" dirty="0" err="1">
                <a:ln>
                  <a:noFill/>
                </a:ln>
                <a:solidFill>
                  <a:srgbClr val="FFFFFF"/>
                </a:solidFill>
                <a:effectLst/>
                <a:uLnTx/>
                <a:uFillTx/>
                <a:latin typeface="Calibri" panose="020F0502020204030204"/>
                <a:ea typeface="+mn-ea"/>
                <a:cs typeface="+mn-cs"/>
              </a:rPr>
              <a:t>Mr</a:t>
            </a: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 Ralph did not have a sufficient interest beyond the public at large. </a:t>
            </a:r>
          </a:p>
        </p:txBody>
      </p:sp>
      <p:sp>
        <p:nvSpPr>
          <p:cNvPr id="18" name="Text 48">
            <a:extLst>
              <a:ext uri="{FF2B5EF4-FFF2-40B4-BE49-F238E27FC236}">
                <a16:creationId xmlns:a16="http://schemas.microsoft.com/office/drawing/2014/main" id="{84A7639A-40BA-FF01-286D-051872F53B6B}"/>
              </a:ext>
            </a:extLst>
          </p:cNvPr>
          <p:cNvSpPr/>
          <p:nvPr/>
        </p:nvSpPr>
        <p:spPr>
          <a:xfrm>
            <a:off x="4286090" y="5330158"/>
            <a:ext cx="3961797" cy="1359525"/>
          </a:xfrm>
          <a:prstGeom prst="rect">
            <a:avLst/>
          </a:prstGeom>
          <a:noFill/>
          <a:ln/>
        </p:spPr>
        <p:txBody>
          <a:bodyPr wrap="square" lIns="0" tIns="0" rIns="0" bIns="0" rtlCol="0" anchor="t">
            <a:normAutofit fontScale="92500" lnSpcReduction="10000"/>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err="1">
                <a:ln>
                  <a:noFill/>
                </a:ln>
                <a:solidFill>
                  <a:srgbClr val="FFFFFF"/>
                </a:solidFill>
                <a:effectLst/>
                <a:uLnTx/>
                <a:uFillTx/>
                <a:latin typeface="Calibri" panose="020F0502020204030204"/>
                <a:ea typeface="+mn-ea"/>
                <a:cs typeface="+mn-cs"/>
              </a:rPr>
              <a:t>Mr</a:t>
            </a: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 Ralph’s interest is intellectual/emotional – not “sufficient”.</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050" b="0" i="0" u="none" strike="noStrike" kern="1200" cap="none" spc="0" normalizeH="0" baseline="0" noProof="0" dirty="0">
                <a:ln>
                  <a:noFill/>
                </a:ln>
                <a:solidFill>
                  <a:srgbClr val="FFFFFF"/>
                </a:solidFill>
                <a:effectLst/>
                <a:uLnTx/>
                <a:uFillTx/>
                <a:latin typeface="Calibri" panose="020F0502020204030204"/>
                <a:ea typeface="+mn-ea"/>
                <a:cs typeface="+mn-cs"/>
              </a:rPr>
              <a:t>"Sufficient interest" = more than any other member of the public (ACF test).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050" b="0" i="0" u="none" strike="noStrike" kern="1200" cap="none" spc="0" normalizeH="0" baseline="0" noProof="0" dirty="0">
                <a:ln>
                  <a:noFill/>
                </a:ln>
                <a:solidFill>
                  <a:srgbClr val="FFFFFF"/>
                </a:solidFill>
                <a:effectLst/>
                <a:uLnTx/>
                <a:uFillTx/>
                <a:latin typeface="Calibri" panose="020F0502020204030204"/>
                <a:ea typeface="+mn-ea"/>
                <a:cs typeface="+mn-cs"/>
              </a:rPr>
              <a:t>Must show liable to suffer disadvantage from the decision itself.</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05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rPr>
              <a:t>Decisions on development approvals are distinct from decisions relating to structure plans.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46639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51544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276600" y="1858457"/>
            <a:ext cx="10415270" cy="2004695"/>
            <a:chOff x="1409446" y="2603218"/>
            <a:chExt cx="10415270" cy="2004695"/>
          </a:xfrm>
        </p:grpSpPr>
        <p:pic>
          <p:nvPicPr>
            <p:cNvPr id="3" name="object 3"/>
            <p:cNvPicPr/>
            <p:nvPr/>
          </p:nvPicPr>
          <p:blipFill>
            <a:blip r:embed="rId2" cstate="print"/>
            <a:stretch>
              <a:fillRect/>
            </a:stretch>
          </p:blipFill>
          <p:spPr>
            <a:xfrm>
              <a:off x="9508343" y="2603218"/>
              <a:ext cx="2315783" cy="1351433"/>
            </a:xfrm>
            <a:prstGeom prst="rect">
              <a:avLst/>
            </a:prstGeom>
          </p:spPr>
        </p:pic>
        <p:sp>
          <p:nvSpPr>
            <p:cNvPr id="4" name="object 4"/>
            <p:cNvSpPr/>
            <p:nvPr/>
          </p:nvSpPr>
          <p:spPr>
            <a:xfrm>
              <a:off x="1415796" y="3973068"/>
              <a:ext cx="10124440" cy="628015"/>
            </a:xfrm>
            <a:custGeom>
              <a:avLst/>
              <a:gdLst/>
              <a:ahLst/>
              <a:cxnLst/>
              <a:rect l="l" t="t" r="r" b="b"/>
              <a:pathLst>
                <a:path w="10124440" h="628014">
                  <a:moveTo>
                    <a:pt x="0" y="627887"/>
                  </a:moveTo>
                  <a:lnTo>
                    <a:pt x="10123932" y="627887"/>
                  </a:lnTo>
                  <a:lnTo>
                    <a:pt x="10123932" y="0"/>
                  </a:lnTo>
                  <a:lnTo>
                    <a:pt x="0" y="0"/>
                  </a:lnTo>
                  <a:lnTo>
                    <a:pt x="0" y="627887"/>
                  </a:lnTo>
                  <a:close/>
                </a:path>
              </a:pathLst>
            </a:custGeom>
            <a:ln w="12700">
              <a:solidFill>
                <a:srgbClr val="FFFFFF"/>
              </a:solidFill>
            </a:ln>
          </p:spPr>
          <p:txBody>
            <a:bodyPr wrap="square" lIns="0" tIns="0" rIns="0" bIns="0" rtlCol="0"/>
            <a:lstStyle/>
            <a:p>
              <a:endParaRPr/>
            </a:p>
          </p:txBody>
        </p:sp>
      </p:grpSp>
      <p:sp>
        <p:nvSpPr>
          <p:cNvPr id="5" name="object 5"/>
          <p:cNvSpPr txBox="1"/>
          <p:nvPr/>
        </p:nvSpPr>
        <p:spPr>
          <a:xfrm>
            <a:off x="2438400" y="3999127"/>
            <a:ext cx="2254250" cy="1115690"/>
          </a:xfrm>
          <a:prstGeom prst="rect">
            <a:avLst/>
          </a:prstGeom>
        </p:spPr>
        <p:txBody>
          <a:bodyPr vert="horz" wrap="square" lIns="0" tIns="99060" rIns="0" bIns="0" rtlCol="0">
            <a:spAutoFit/>
          </a:bodyPr>
          <a:lstStyle/>
          <a:p>
            <a:pPr marL="12700">
              <a:lnSpc>
                <a:spcPct val="100000"/>
              </a:lnSpc>
              <a:spcBef>
                <a:spcPts val="780"/>
              </a:spcBef>
            </a:pPr>
            <a:r>
              <a:rPr lang="en-US" sz="2000" b="1" dirty="0">
                <a:solidFill>
                  <a:srgbClr val="767070"/>
                </a:solidFill>
                <a:latin typeface="Calibri"/>
                <a:cs typeface="Calibri"/>
              </a:rPr>
              <a:t>Craig Slarke</a:t>
            </a:r>
            <a:endParaRPr sz="2000" dirty="0">
              <a:latin typeface="Calibri"/>
              <a:cs typeface="Calibri"/>
            </a:endParaRPr>
          </a:p>
          <a:p>
            <a:pPr marL="12700">
              <a:lnSpc>
                <a:spcPct val="100000"/>
              </a:lnSpc>
              <a:spcBef>
                <a:spcPts val="605"/>
              </a:spcBef>
            </a:pPr>
            <a:r>
              <a:rPr lang="en-US" sz="1800" spc="-35" dirty="0">
                <a:latin typeface="Calibri"/>
                <a:cs typeface="Calibri"/>
              </a:rPr>
              <a:t>Partner</a:t>
            </a:r>
          </a:p>
          <a:p>
            <a:pPr marL="12700">
              <a:lnSpc>
                <a:spcPct val="100000"/>
              </a:lnSpc>
              <a:spcBef>
                <a:spcPts val="605"/>
              </a:spcBef>
            </a:pPr>
            <a:r>
              <a:rPr lang="en-US" sz="1800" b="1" spc="-35" dirty="0" err="1">
                <a:latin typeface="Calibri"/>
                <a:cs typeface="Calibri"/>
              </a:rPr>
              <a:t>McLeods</a:t>
            </a:r>
            <a:endParaRPr sz="1800" dirty="0">
              <a:latin typeface="Calibri"/>
              <a:cs typeface="Calibri"/>
            </a:endParaRPr>
          </a:p>
        </p:txBody>
      </p:sp>
      <p:sp>
        <p:nvSpPr>
          <p:cNvPr id="6" name="object 6"/>
          <p:cNvSpPr txBox="1"/>
          <p:nvPr/>
        </p:nvSpPr>
        <p:spPr>
          <a:xfrm>
            <a:off x="8382000" y="3265143"/>
            <a:ext cx="2895600" cy="1849674"/>
          </a:xfrm>
          <a:prstGeom prst="rect">
            <a:avLst/>
          </a:prstGeom>
        </p:spPr>
        <p:txBody>
          <a:bodyPr vert="horz" wrap="square" lIns="0" tIns="99060" rIns="0" bIns="0" rtlCol="0">
            <a:spAutoFit/>
          </a:bodyPr>
          <a:lstStyle/>
          <a:p>
            <a:pPr>
              <a:lnSpc>
                <a:spcPct val="100000"/>
              </a:lnSpc>
            </a:pPr>
            <a:endParaRPr sz="1800" dirty="0">
              <a:latin typeface="Calibri"/>
              <a:cs typeface="Calibri"/>
            </a:endParaRPr>
          </a:p>
          <a:p>
            <a:pPr>
              <a:lnSpc>
                <a:spcPct val="100000"/>
              </a:lnSpc>
              <a:spcBef>
                <a:spcPts val="1040"/>
              </a:spcBef>
            </a:pPr>
            <a:endParaRPr sz="1800" dirty="0">
              <a:latin typeface="Calibri"/>
              <a:cs typeface="Calibri"/>
            </a:endParaRPr>
          </a:p>
          <a:p>
            <a:pPr marL="12700" marR="1219200">
              <a:lnSpc>
                <a:spcPct val="126600"/>
              </a:lnSpc>
            </a:pPr>
            <a:r>
              <a:rPr sz="2000" b="1" dirty="0">
                <a:solidFill>
                  <a:srgbClr val="767070"/>
                </a:solidFill>
                <a:latin typeface="Calibri"/>
                <a:cs typeface="Calibri"/>
              </a:rPr>
              <a:t>Isabella</a:t>
            </a:r>
            <a:r>
              <a:rPr sz="2000" b="1" spc="-30" dirty="0">
                <a:solidFill>
                  <a:srgbClr val="767070"/>
                </a:solidFill>
                <a:latin typeface="Calibri"/>
                <a:cs typeface="Calibri"/>
              </a:rPr>
              <a:t> </a:t>
            </a:r>
            <a:r>
              <a:rPr sz="2000" b="1" spc="-10" dirty="0">
                <a:solidFill>
                  <a:srgbClr val="767070"/>
                </a:solidFill>
                <a:latin typeface="Calibri"/>
                <a:cs typeface="Calibri"/>
              </a:rPr>
              <a:t>Mosole </a:t>
            </a:r>
            <a:r>
              <a:rPr sz="1800" dirty="0">
                <a:latin typeface="Calibri"/>
                <a:cs typeface="Calibri"/>
              </a:rPr>
              <a:t>Senior </a:t>
            </a:r>
            <a:r>
              <a:rPr sz="1800" spc="-10" dirty="0">
                <a:latin typeface="Calibri"/>
                <a:cs typeface="Calibri"/>
              </a:rPr>
              <a:t>Associate </a:t>
            </a:r>
            <a:r>
              <a:rPr sz="1800" b="1" spc="-10" dirty="0">
                <a:latin typeface="Calibri"/>
                <a:cs typeface="Calibri"/>
              </a:rPr>
              <a:t>Lavan</a:t>
            </a:r>
            <a:endParaRPr sz="1800" dirty="0">
              <a:latin typeface="Calibri"/>
              <a:cs typeface="Calibri"/>
            </a:endParaRPr>
          </a:p>
        </p:txBody>
      </p:sp>
      <p:sp>
        <p:nvSpPr>
          <p:cNvPr id="7" name="object 7" descr="$PPTXTitle"/>
          <p:cNvSpPr txBox="1">
            <a:spLocks noGrp="1"/>
          </p:cNvSpPr>
          <p:nvPr>
            <p:ph type="title"/>
          </p:nvPr>
        </p:nvSpPr>
        <p:spPr>
          <a:xfrm>
            <a:off x="4114800" y="685800"/>
            <a:ext cx="6795770" cy="543560"/>
          </a:xfrm>
          <a:prstGeom prst="rect">
            <a:avLst/>
          </a:prstGeom>
        </p:spPr>
        <p:txBody>
          <a:bodyPr vert="horz" wrap="square" lIns="0" tIns="12065" rIns="0" bIns="0" rtlCol="0">
            <a:spAutoFit/>
          </a:bodyPr>
          <a:lstStyle/>
          <a:p>
            <a:pPr marL="12700">
              <a:lnSpc>
                <a:spcPct val="100000"/>
              </a:lnSpc>
              <a:spcBef>
                <a:spcPts val="95"/>
              </a:spcBef>
            </a:pPr>
            <a:r>
              <a:rPr sz="3400" dirty="0">
                <a:solidFill>
                  <a:srgbClr val="767070"/>
                </a:solidFill>
                <a:latin typeface="Calibri"/>
                <a:cs typeface="Calibri"/>
              </a:rPr>
              <a:t>Q&amp;A</a:t>
            </a:r>
            <a:r>
              <a:rPr sz="3400" spc="-85" dirty="0">
                <a:solidFill>
                  <a:srgbClr val="767070"/>
                </a:solidFill>
                <a:latin typeface="Calibri"/>
                <a:cs typeface="Calibri"/>
              </a:rPr>
              <a:t> </a:t>
            </a:r>
            <a:r>
              <a:rPr sz="3400" dirty="0">
                <a:solidFill>
                  <a:srgbClr val="767070"/>
                </a:solidFill>
                <a:latin typeface="Calibri"/>
                <a:cs typeface="Calibri"/>
              </a:rPr>
              <a:t>–</a:t>
            </a:r>
            <a:r>
              <a:rPr sz="3400" spc="-70" dirty="0">
                <a:solidFill>
                  <a:srgbClr val="767070"/>
                </a:solidFill>
                <a:latin typeface="Calibri"/>
                <a:cs typeface="Calibri"/>
              </a:rPr>
              <a:t> </a:t>
            </a:r>
            <a:r>
              <a:rPr lang="en-US" sz="3400" spc="-10" dirty="0">
                <a:solidFill>
                  <a:srgbClr val="767070"/>
                </a:solidFill>
                <a:latin typeface="Calibri"/>
                <a:cs typeface="Calibri"/>
              </a:rPr>
              <a:t>LEGAL UPDATE</a:t>
            </a:r>
            <a:endParaRPr sz="3400" dirty="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DF6B9C0-98EC-7B9A-5AA1-923F9B8BE889}"/>
              </a:ext>
            </a:extLst>
          </p:cNvPr>
          <p:cNvSpPr>
            <a:spLocks noGrp="1" noChangeArrowheads="1"/>
          </p:cNvSpPr>
          <p:nvPr>
            <p:ph type="title"/>
          </p:nvPr>
        </p:nvSpPr>
        <p:spPr/>
        <p:txBody>
          <a:bodyPr/>
          <a:lstStyle/>
          <a:p>
            <a:pPr eaLnBrk="1" hangingPunct="1"/>
            <a:r>
              <a:rPr lang="en-AU" altLang="en-US" sz="2800"/>
              <a:t>Inconsistency with deemed provisions</a:t>
            </a:r>
          </a:p>
        </p:txBody>
      </p:sp>
      <p:sp>
        <p:nvSpPr>
          <p:cNvPr id="9219" name="Rectangle 3">
            <a:extLst>
              <a:ext uri="{FF2B5EF4-FFF2-40B4-BE49-F238E27FC236}">
                <a16:creationId xmlns:a16="http://schemas.microsoft.com/office/drawing/2014/main" id="{0398CB69-C082-8DA3-E694-07469A9C6901}"/>
              </a:ext>
            </a:extLst>
          </p:cNvPr>
          <p:cNvSpPr>
            <a:spLocks noGrp="1" noChangeArrowheads="1"/>
          </p:cNvSpPr>
          <p:nvPr>
            <p:ph type="body" idx="1"/>
          </p:nvPr>
        </p:nvSpPr>
        <p:spPr>
          <a:xfrm>
            <a:off x="1954213" y="1414463"/>
            <a:ext cx="8229600" cy="4176712"/>
          </a:xfrm>
        </p:spPr>
        <p:txBody>
          <a:bodyPr/>
          <a:lstStyle/>
          <a:p>
            <a:pPr marL="0" indent="0" algn="ctr" eaLnBrk="1" hangingPunct="1">
              <a:buNone/>
            </a:pPr>
            <a:endParaRPr lang="en-AU" altLang="en-US" sz="2400" i="1" dirty="0"/>
          </a:p>
          <a:p>
            <a:pPr marL="0" indent="0" algn="just" eaLnBrk="1" hangingPunct="1">
              <a:buNone/>
            </a:pPr>
            <a:r>
              <a:rPr lang="en-AU" altLang="en-US" sz="2400" b="1" i="1" dirty="0"/>
              <a:t>Shire of Peppermint Grove v McComish </a:t>
            </a:r>
            <a:r>
              <a:rPr lang="en-AU" altLang="en-US" sz="2400" dirty="0"/>
              <a:t>[2025] WASCA 155.</a:t>
            </a:r>
            <a:endParaRPr lang="en-AU" altLang="en-US" sz="2400" b="1" i="1" dirty="0"/>
          </a:p>
          <a:p>
            <a:pPr marL="0" indent="0" algn="just" eaLnBrk="1" hangingPunct="1">
              <a:buNone/>
            </a:pPr>
            <a:endParaRPr lang="en-AU" altLang="en-US" sz="2400" dirty="0">
              <a:latin typeface="Times New Roman" panose="02020603050405020304" pitchFamily="18" charset="0"/>
              <a:cs typeface="Times New Roman" panose="02020603050405020304" pitchFamily="18" charset="0"/>
            </a:endParaRPr>
          </a:p>
          <a:p>
            <a:pPr marL="0" indent="0" algn="just" eaLnBrk="1" hangingPunct="1">
              <a:buNone/>
            </a:pPr>
            <a:endParaRPr lang="en-AU" altLang="en-US" sz="2400" dirty="0">
              <a:latin typeface="Times New Roman" panose="02020603050405020304" pitchFamily="18" charset="0"/>
            </a:endParaRPr>
          </a:p>
          <a:p>
            <a:pPr marL="0" indent="0" algn="just" eaLnBrk="1" hangingPunct="1">
              <a:buNone/>
            </a:pPr>
            <a:endParaRPr lang="en-AU" altLang="en-US" sz="2400" dirty="0"/>
          </a:p>
          <a:p>
            <a:pPr marL="0" indent="0" algn="just" eaLnBrk="1" hangingPunct="1">
              <a:buNone/>
            </a:pPr>
            <a:endParaRPr lang="en-AU" alt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D765929-9B29-4E17-8303-D2A0B371050D}"/>
              </a:ext>
            </a:extLst>
          </p:cNvPr>
          <p:cNvSpPr>
            <a:spLocks noGrp="1" noChangeArrowheads="1"/>
          </p:cNvSpPr>
          <p:nvPr>
            <p:ph type="title"/>
          </p:nvPr>
        </p:nvSpPr>
        <p:spPr/>
        <p:txBody>
          <a:bodyPr/>
          <a:lstStyle/>
          <a:p>
            <a:pPr eaLnBrk="1" hangingPunct="1"/>
            <a:r>
              <a:rPr lang="en-AU" altLang="en-US" sz="2800"/>
              <a:t>Inconsistency with deemed provisions</a:t>
            </a:r>
          </a:p>
        </p:txBody>
      </p:sp>
      <p:sp>
        <p:nvSpPr>
          <p:cNvPr id="9219" name="Rectangle 3">
            <a:extLst>
              <a:ext uri="{FF2B5EF4-FFF2-40B4-BE49-F238E27FC236}">
                <a16:creationId xmlns:a16="http://schemas.microsoft.com/office/drawing/2014/main" id="{90C48198-3485-AC91-3B29-77A8B7473DD1}"/>
              </a:ext>
            </a:extLst>
          </p:cNvPr>
          <p:cNvSpPr>
            <a:spLocks noGrp="1" noChangeArrowheads="1"/>
          </p:cNvSpPr>
          <p:nvPr>
            <p:ph type="body" idx="1"/>
          </p:nvPr>
        </p:nvSpPr>
        <p:spPr>
          <a:xfrm>
            <a:off x="1954213" y="1414463"/>
            <a:ext cx="8229600" cy="4176712"/>
          </a:xfrm>
        </p:spPr>
        <p:txBody>
          <a:bodyPr/>
          <a:lstStyle/>
          <a:p>
            <a:pPr marL="0" indent="0" algn="ctr" eaLnBrk="1" hangingPunct="1">
              <a:buNone/>
              <a:defRPr/>
            </a:pPr>
            <a:endParaRPr lang="en-AU" altLang="en-US" i="1" dirty="0"/>
          </a:p>
          <a:p>
            <a:pPr marL="0" indent="0" algn="just" eaLnBrk="1" hangingPunct="1">
              <a:buNone/>
              <a:defRPr/>
            </a:pPr>
            <a:r>
              <a:rPr lang="en-AU" altLang="en-US" sz="2400" dirty="0"/>
              <a:t>Item 6 of clause 61 (1) - single house exempt if: </a:t>
            </a:r>
          </a:p>
          <a:p>
            <a:pPr marL="514350" indent="-514350" algn="just" eaLnBrk="1" hangingPunct="1">
              <a:buFont typeface="Wingdings" panose="05000000000000000000" pitchFamily="2" charset="2"/>
              <a:buAutoNum type="alphaLcParenBoth"/>
              <a:defRPr/>
            </a:pPr>
            <a:endParaRPr lang="en-AU" altLang="en-US" sz="2400" dirty="0"/>
          </a:p>
          <a:p>
            <a:pPr marL="514350" indent="-514350" algn="just" eaLnBrk="1" hangingPunct="1">
              <a:buFont typeface="Wingdings" panose="05000000000000000000" pitchFamily="2" charset="2"/>
              <a:buAutoNum type="alphaLcParenBoth"/>
              <a:defRPr/>
            </a:pPr>
            <a:r>
              <a:rPr lang="en-AU" altLang="en-US" sz="2400" dirty="0"/>
              <a:t>The R-Codes apply to the works.</a:t>
            </a:r>
          </a:p>
          <a:p>
            <a:pPr marL="514350" indent="-514350" algn="just" eaLnBrk="1" hangingPunct="1">
              <a:buFont typeface="Wingdings" panose="05000000000000000000" pitchFamily="2" charset="2"/>
              <a:buAutoNum type="alphaLcParenBoth"/>
              <a:defRPr/>
            </a:pPr>
            <a:endParaRPr lang="en-AU" altLang="en-US" sz="2400" dirty="0"/>
          </a:p>
          <a:p>
            <a:pPr marL="514350" indent="-514350" algn="just" eaLnBrk="1" hangingPunct="1">
              <a:buFont typeface="Wingdings" panose="05000000000000000000" pitchFamily="2" charset="2"/>
              <a:buAutoNum type="alphaLcParenBoth"/>
              <a:defRPr/>
            </a:pPr>
            <a:r>
              <a:rPr lang="en-AU" altLang="en-US" sz="2400" dirty="0"/>
              <a:t>The works comply with the deemed-to-comply provisions of the R-Codes.</a:t>
            </a:r>
          </a:p>
          <a:p>
            <a:pPr marL="514350" indent="-514350" algn="just" eaLnBrk="1" hangingPunct="1">
              <a:buFont typeface="Wingdings" panose="05000000000000000000" pitchFamily="2" charset="2"/>
              <a:buAutoNum type="alphaLcParenBoth"/>
              <a:defRPr/>
            </a:pPr>
            <a:endParaRPr lang="en-AU" altLang="en-US" sz="2400" dirty="0"/>
          </a:p>
          <a:p>
            <a:pPr marL="514350" indent="-514350" algn="just" eaLnBrk="1" hangingPunct="1">
              <a:buFont typeface="Wingdings" panose="05000000000000000000" pitchFamily="2" charset="2"/>
              <a:buAutoNum type="alphaLcParenBoth"/>
              <a:defRPr/>
            </a:pPr>
            <a:r>
              <a:rPr lang="en-AU" altLang="en-US" sz="2400" dirty="0"/>
              <a:t>The works are not located in a heritage-protected place.</a:t>
            </a:r>
          </a:p>
          <a:p>
            <a:pPr marL="0" indent="0" algn="just" eaLnBrk="1" hangingPunct="1">
              <a:buNone/>
              <a:defRPr/>
            </a:pPr>
            <a:endParaRPr lang="en-AU" altLang="en-US" sz="2400" dirty="0">
              <a:latin typeface="Times New Roman" panose="02020603050405020304" pitchFamily="18" charset="0"/>
              <a:cs typeface="Times New Roman" panose="02020603050405020304" pitchFamily="18" charset="0"/>
            </a:endParaRPr>
          </a:p>
          <a:p>
            <a:pPr marL="0" indent="0" algn="just" eaLnBrk="1" hangingPunct="1">
              <a:buNone/>
              <a:defRPr/>
            </a:pPr>
            <a:endParaRPr lang="en-AU" altLang="en-US" sz="2400" dirty="0">
              <a:latin typeface="Times New Roman" panose="02020603050405020304" pitchFamily="18" charset="0"/>
            </a:endParaRPr>
          </a:p>
          <a:p>
            <a:pPr marL="0" indent="0" algn="just" eaLnBrk="1" hangingPunct="1">
              <a:buNone/>
              <a:defRPr/>
            </a:pPr>
            <a:endParaRPr lang="en-AU" altLang="en-US" sz="2400" dirty="0"/>
          </a:p>
          <a:p>
            <a:pPr marL="0" indent="0" algn="just" eaLnBrk="1" hangingPunct="1">
              <a:buNone/>
              <a:defRPr/>
            </a:pPr>
            <a:endParaRPr lang="en-AU" alt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0CE64496-D6FA-7AD2-3FB4-0B0315EE5034}"/>
              </a:ext>
            </a:extLst>
          </p:cNvPr>
          <p:cNvSpPr>
            <a:spLocks noGrp="1" noChangeArrowheads="1"/>
          </p:cNvSpPr>
          <p:nvPr>
            <p:ph type="title"/>
          </p:nvPr>
        </p:nvSpPr>
        <p:spPr/>
        <p:txBody>
          <a:bodyPr/>
          <a:lstStyle/>
          <a:p>
            <a:r>
              <a:rPr lang="en-AU" altLang="en-US" sz="2800"/>
              <a:t>Inconsistency with deemed provisions</a:t>
            </a:r>
            <a:endParaRPr lang="en-US" altLang="en-US" sz="2800"/>
          </a:p>
        </p:txBody>
      </p:sp>
      <p:sp>
        <p:nvSpPr>
          <p:cNvPr id="11267" name="Content Placeholder 2">
            <a:extLst>
              <a:ext uri="{FF2B5EF4-FFF2-40B4-BE49-F238E27FC236}">
                <a16:creationId xmlns:a16="http://schemas.microsoft.com/office/drawing/2014/main" id="{C755038A-6ECB-6EA5-3F48-022E746AC1A2}"/>
              </a:ext>
            </a:extLst>
          </p:cNvPr>
          <p:cNvSpPr>
            <a:spLocks noGrp="1" noChangeArrowheads="1"/>
          </p:cNvSpPr>
          <p:nvPr>
            <p:ph idx="1"/>
          </p:nvPr>
        </p:nvSpPr>
        <p:spPr>
          <a:xfrm>
            <a:off x="1981200" y="1628776"/>
            <a:ext cx="8229600" cy="4176713"/>
          </a:xfrm>
        </p:spPr>
        <p:txBody>
          <a:bodyPr/>
          <a:lstStyle/>
          <a:p>
            <a:endParaRPr lang="en-SG" altLang="en-US" dirty="0"/>
          </a:p>
          <a:p>
            <a:pPr algn="just">
              <a:buFont typeface="Wingdings" panose="05000000000000000000" pitchFamily="2" charset="2"/>
              <a:buNone/>
            </a:pPr>
            <a:r>
              <a:rPr lang="en-AU" altLang="en-US" sz="2000" dirty="0"/>
              <a:t>‘</a:t>
            </a:r>
            <a:r>
              <a:rPr lang="en-AU" altLang="en-US" sz="2400" b="1" dirty="0"/>
              <a:t>32.	ADDITIONAL SITE AND DEVELOPMENT 	REQUIREMENTS</a:t>
            </a:r>
            <a:r>
              <a:rPr lang="en-AU" altLang="en-US" sz="2400" dirty="0"/>
              <a:t> </a:t>
            </a:r>
          </a:p>
          <a:p>
            <a:pPr algn="just">
              <a:buFont typeface="Wingdings" panose="05000000000000000000" pitchFamily="2" charset="2"/>
              <a:buNone/>
            </a:pPr>
            <a:endParaRPr lang="en-AU" altLang="en-US" sz="2400" dirty="0"/>
          </a:p>
          <a:p>
            <a:pPr algn="just">
              <a:buFont typeface="Wingdings" panose="05000000000000000000" pitchFamily="2" charset="2"/>
              <a:buNone/>
            </a:pPr>
            <a:r>
              <a:rPr lang="en-AU" altLang="en-US" sz="2400" dirty="0"/>
              <a:t>	(1)	The Table sets out requirements relating to 	development that are </a:t>
            </a:r>
            <a:r>
              <a:rPr lang="en-AU" altLang="en-US" sz="2400" u="sng" dirty="0"/>
              <a:t>additional to those set out in </a:t>
            </a:r>
            <a:r>
              <a:rPr lang="en-AU" altLang="en-US" sz="2400" dirty="0"/>
              <a:t>	</a:t>
            </a:r>
            <a:r>
              <a:rPr lang="en-AU" altLang="en-US" sz="2400" u="sng" dirty="0"/>
              <a:t>the R-Codes</a:t>
            </a:r>
            <a:r>
              <a:rPr lang="en-AU" altLang="en-US" sz="2400" dirty="0"/>
              <a:t>, activity centre plans, local 	development plans or State or local planning 	policies.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422DDC52-1B8D-0C66-1040-51950AC76970}"/>
              </a:ext>
            </a:extLst>
          </p:cNvPr>
          <p:cNvSpPr>
            <a:spLocks noGrp="1" noChangeArrowheads="1"/>
          </p:cNvSpPr>
          <p:nvPr>
            <p:ph type="title"/>
          </p:nvPr>
        </p:nvSpPr>
        <p:spPr/>
        <p:txBody>
          <a:bodyPr/>
          <a:lstStyle/>
          <a:p>
            <a:pPr>
              <a:tabLst>
                <a:tab pos="2339975" algn="l"/>
              </a:tabLst>
            </a:pPr>
            <a:r>
              <a:rPr lang="en-AU" altLang="en-US" sz="2000"/>
              <a:t>Inconsistency with deemed provisions</a:t>
            </a:r>
            <a:endParaRPr lang="en-AU" altLang="en-US" sz="2000">
              <a:latin typeface="Times New Roman" panose="02020603050405020304" pitchFamily="18" charset="0"/>
              <a:cs typeface="Times New Roman" panose="02020603050405020304" pitchFamily="18" charset="0"/>
            </a:endParaRPr>
          </a:p>
        </p:txBody>
      </p:sp>
      <p:pic>
        <p:nvPicPr>
          <p:cNvPr id="12291" name="Content Placeholder 3">
            <a:extLst>
              <a:ext uri="{FF2B5EF4-FFF2-40B4-BE49-F238E27FC236}">
                <a16:creationId xmlns:a16="http://schemas.microsoft.com/office/drawing/2014/main" id="{172DBB1F-E45D-3293-08BD-AB3F6F4B3B2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63750" y="1925638"/>
            <a:ext cx="8356600" cy="187325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2964BA9-B894-2146-8D90-EE564A5C41C7}"/>
              </a:ext>
            </a:extLst>
          </p:cNvPr>
          <p:cNvSpPr>
            <a:spLocks noGrp="1" noChangeArrowheads="1"/>
          </p:cNvSpPr>
          <p:nvPr>
            <p:ph type="title"/>
          </p:nvPr>
        </p:nvSpPr>
        <p:spPr/>
        <p:txBody>
          <a:bodyPr/>
          <a:lstStyle/>
          <a:p>
            <a:r>
              <a:rPr lang="en-AU" altLang="en-US" sz="2000"/>
              <a:t>Inconsistency with deemed provisions</a:t>
            </a:r>
            <a:endParaRPr lang="en-US" altLang="en-US" sz="2000" i="1"/>
          </a:p>
        </p:txBody>
      </p:sp>
      <p:sp>
        <p:nvSpPr>
          <p:cNvPr id="13315" name="Content Placeholder 2">
            <a:extLst>
              <a:ext uri="{FF2B5EF4-FFF2-40B4-BE49-F238E27FC236}">
                <a16:creationId xmlns:a16="http://schemas.microsoft.com/office/drawing/2014/main" id="{9AA2C208-A4FC-EEC3-D709-880687A2DE85}"/>
              </a:ext>
            </a:extLst>
          </p:cNvPr>
          <p:cNvSpPr>
            <a:spLocks noGrp="1" noChangeArrowheads="1"/>
          </p:cNvSpPr>
          <p:nvPr>
            <p:ph idx="1"/>
          </p:nvPr>
        </p:nvSpPr>
        <p:spPr/>
        <p:txBody>
          <a:bodyPr/>
          <a:lstStyle/>
          <a:p>
            <a:pPr marL="0" indent="0">
              <a:buNone/>
            </a:pPr>
            <a:endParaRPr lang="en-SG" altLang="en-US" dirty="0"/>
          </a:p>
          <a:p>
            <a:pPr marL="0" indent="0" algn="just">
              <a:buNone/>
            </a:pPr>
            <a:r>
              <a:rPr lang="en-AU" altLang="en-US" sz="2400" dirty="0"/>
              <a:t>‘(2)	</a:t>
            </a:r>
            <a:r>
              <a:rPr lang="en-AU" altLang="en-US" sz="2400" u="sng" dirty="0"/>
              <a:t>To the extent that a requirement referred to in subclause (1) is </a:t>
            </a:r>
            <a:r>
              <a:rPr lang="en-AU" altLang="en-US" sz="2400" dirty="0"/>
              <a:t>	</a:t>
            </a:r>
            <a:r>
              <a:rPr lang="en-AU" altLang="en-US" sz="2400" u="sng" dirty="0"/>
              <a:t>inconsistent with a requirement in the R-Codes</a:t>
            </a:r>
            <a:r>
              <a:rPr lang="en-AU" altLang="en-US" sz="2400" dirty="0"/>
              <a:t>, an activity centre plan, a 	local development plan or a State or local planning policy the 	requirement referred to in </a:t>
            </a:r>
            <a:r>
              <a:rPr lang="en-AU" altLang="en-US" sz="2400" u="sng" dirty="0"/>
              <a:t>subclause (1) prevails</a:t>
            </a:r>
            <a:r>
              <a:rPr lang="en-AU" altLang="en-US" sz="2400" dirty="0"/>
              <a:t>.’</a:t>
            </a:r>
            <a:r>
              <a:rPr lang="en-US" altLang="en-US" sz="2400" dirty="0"/>
              <a:t> </a:t>
            </a:r>
            <a:endParaRPr lang="en-AU" alt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2DFDE"/>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2DFDE"/>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111</TotalTime>
  <Words>2637</Words>
  <Application>Microsoft Office PowerPoint</Application>
  <PresentationFormat>Widescreen</PresentationFormat>
  <Paragraphs>353</Paragraphs>
  <Slides>43</Slides>
  <Notes>11</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43</vt:i4>
      </vt:variant>
    </vt:vector>
  </HeadingPairs>
  <TitlesOfParts>
    <vt:vector size="56" baseType="lpstr">
      <vt:lpstr>Aptos</vt:lpstr>
      <vt:lpstr>Arial</vt:lpstr>
      <vt:lpstr>Arial Narrow</vt:lpstr>
      <vt:lpstr>Arial Nova Light</vt:lpstr>
      <vt:lpstr>Calibri</vt:lpstr>
      <vt:lpstr>Calibri Light</vt:lpstr>
      <vt:lpstr>Helvetica Neue</vt:lpstr>
      <vt:lpstr>Symbol</vt:lpstr>
      <vt:lpstr>Times New Roman</vt:lpstr>
      <vt:lpstr>Wingdings</vt:lpstr>
      <vt:lpstr>Office Theme</vt:lpstr>
      <vt:lpstr>1_Office Theme</vt:lpstr>
      <vt:lpstr>1_Custom Design</vt:lpstr>
      <vt:lpstr>PowerPoint Presentation</vt:lpstr>
      <vt:lpstr>PowerPoint Presentation</vt:lpstr>
      <vt:lpstr>PowerPoint Presentation</vt:lpstr>
      <vt:lpstr>PowerPoint Presentation</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Inconsistency with deemed provisions</vt:lpstr>
      <vt:lpstr>Consistency </vt:lpstr>
      <vt:lpstr>Costs in the Tribunal</vt:lpstr>
      <vt:lpstr>Costs in the Tribunal</vt:lpstr>
      <vt:lpstr>Costs in the Tribunal</vt:lpstr>
      <vt:lpstr>Costs in the Tribunal</vt:lpstr>
      <vt:lpstr>Costs in the Tribunal</vt:lpstr>
      <vt:lpstr>Costs in the Tribunal</vt:lpstr>
      <vt:lpstr>PowerPoint Presentation</vt:lpstr>
      <vt:lpstr>Tree Retention</vt:lpstr>
      <vt:lpstr>Wharfie Time</vt:lpstr>
      <vt:lpstr>Planning Law as a Limited Series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Q&amp;A – LEGAL UPDATE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Karsen Reynolds</dc:creator>
  <cp:lastModifiedBy>Van Phan</cp:lastModifiedBy>
  <cp:revision>1</cp:revision>
  <dcterms:created xsi:type="dcterms:W3CDTF">2026-06-04T01:09:57Z</dcterms:created>
  <dcterms:modified xsi:type="dcterms:W3CDTF">2026-06-09T07:32:34Z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2024-09-02T00:00:00Z</vt:filetime>
  </property>
  <property fmtid="{D5CDD505-2E9C-101B-9397-08002B2CF9AE}" pid="3" name="Creator">
    <vt:lpwstr>Microsoft® PowerPoint® for Microsoft 365</vt:lpwstr>
  </property>
  <property fmtid="{D5CDD505-2E9C-101B-9397-08002B2CF9AE}" pid="4" name="LastSaved">
    <vt:filetime>2026-06-04T00:00:00Z</vt:filetime>
  </property>
  <property fmtid="{D5CDD505-2E9C-101B-9397-08002B2CF9AE}" pid="5" name="Producer">
    <vt:lpwstr>Microsoft® PowerPoint® for Microsoft 365</vt:lpwstr>
  </property>
  <property fmtid="{D5CDD505-2E9C-101B-9397-08002B2CF9AE}" pid="6" name="MSIP_Label_37061228-36fa-4de0-934e-e9ed27102e55_Enabled">
    <vt:lpwstr>true</vt:lpwstr>
  </property>
  <property fmtid="{D5CDD505-2E9C-101B-9397-08002B2CF9AE}" pid="7" name="MSIP_Label_37061228-36fa-4de0-934e-e9ed27102e55_SetDate">
    <vt:lpwstr>2026-06-04T01:11:03Z</vt:lpwstr>
  </property>
  <property fmtid="{D5CDD505-2E9C-101B-9397-08002B2CF9AE}" pid="8" name="MSIP_Label_37061228-36fa-4de0-934e-e9ed27102e55_Method">
    <vt:lpwstr>Privileged</vt:lpwstr>
  </property>
  <property fmtid="{D5CDD505-2E9C-101B-9397-08002B2CF9AE}" pid="9" name="MSIP_Label_37061228-36fa-4de0-934e-e9ed27102e55_Name">
    <vt:lpwstr>Unofficial</vt:lpwstr>
  </property>
  <property fmtid="{D5CDD505-2E9C-101B-9397-08002B2CF9AE}" pid="10" name="MSIP_Label_37061228-36fa-4de0-934e-e9ed27102e55_SiteId">
    <vt:lpwstr>1077f4f6-6cad-4f1d-9994-9421a25eaa3f</vt:lpwstr>
  </property>
  <property fmtid="{D5CDD505-2E9C-101B-9397-08002B2CF9AE}" pid="11" name="MSIP_Label_37061228-36fa-4de0-934e-e9ed27102e55_ActionId">
    <vt:lpwstr>f9c9437e-0938-4bc8-a9c3-4ee092576c76</vt:lpwstr>
  </property>
  <property fmtid="{D5CDD505-2E9C-101B-9397-08002B2CF9AE}" pid="12" name="MSIP_Label_37061228-36fa-4de0-934e-e9ed27102e55_ContentBits">
    <vt:lpwstr>1</vt:lpwstr>
  </property>
  <property fmtid="{D5CDD505-2E9C-101B-9397-08002B2CF9AE}" pid="13" name="MSIP_Label_37061228-36fa-4de0-934e-e9ed27102e55_Tag">
    <vt:lpwstr>10, 0, 1, 1</vt:lpwstr>
  </property>
  <property fmtid="{D5CDD505-2E9C-101B-9397-08002B2CF9AE}" pid="14" name="ClassificationContentMarkingHeaderLocations">
    <vt:lpwstr>Office Theme:8</vt:lpwstr>
  </property>
  <property fmtid="{D5CDD505-2E9C-101B-9397-08002B2CF9AE}" pid="15" name="ClassificationContentMarkingHeaderText">
    <vt:lpwstr>UNOFFICIAL</vt:lpwstr>
  </property>
</Properties>
</file>