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2"/>
    <p:sldMasterId id="2147483672" r:id="rId13"/>
  </p:sldMasterIdLst>
  <p:notesMasterIdLst>
    <p:notesMasterId r:id="rId22"/>
  </p:notesMasterIdLst>
  <p:handoutMasterIdLst>
    <p:handoutMasterId r:id="rId23"/>
  </p:handoutMasterIdLst>
  <p:sldIdLst>
    <p:sldId id="418" r:id="rId14"/>
    <p:sldId id="424" r:id="rId15"/>
    <p:sldId id="419" r:id="rId16"/>
    <p:sldId id="422" r:id="rId17"/>
    <p:sldId id="420" r:id="rId18"/>
    <p:sldId id="426" r:id="rId19"/>
    <p:sldId id="425" r:id="rId20"/>
    <p:sldId id="423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lama Cond Bold" panose="00000500000000000000" pitchFamily="2" charset="0"/>
      <p:regular r:id="rId28"/>
      <p:bold r:id="rId29"/>
    </p:embeddedFont>
  </p:embeddedFontLst>
  <p:defaultTextStyle>
    <a:defPPr>
      <a:defRPr lang="en-US"/>
    </a:defPPr>
    <a:lvl1pPr marL="0" algn="l" defTabSz="48972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1pPr>
    <a:lvl2pPr marL="0" algn="l" defTabSz="48972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2pPr>
    <a:lvl3pPr marL="0" algn="l" defTabSz="48972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3pPr>
    <a:lvl4pPr marL="0" algn="l" defTabSz="48972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4pPr>
    <a:lvl5pPr marL="0" algn="l" defTabSz="48972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5pPr>
    <a:lvl6pPr marL="0" algn="l" defTabSz="48972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6pPr>
    <a:lvl7pPr marL="0" algn="l" defTabSz="48972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7pPr>
    <a:lvl8pPr marL="0" algn="l" defTabSz="48972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8pPr>
    <a:lvl9pPr marL="0" algn="l" defTabSz="48972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Courtney-Prior" initials="JC" lastIdx="1" clrIdx="0">
    <p:extLst>
      <p:ext uri="{19B8F6BF-5375-455C-9EA6-DF929625EA0E}">
        <p15:presenceInfo xmlns:p15="http://schemas.microsoft.com/office/powerpoint/2012/main" userId="S::jprior@urbis.com.au::244a6af0-0d79-45c8-91d9-5c183ad6aa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9FF"/>
    <a:srgbClr val="6DA7F6"/>
    <a:srgbClr val="6BA6F6"/>
    <a:srgbClr val="E77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016F05-681E-4692-9473-7F2B7483407C}" v="2" dt="2023-02-16T06:28:49.669"/>
    <p1510:client id="{6516B859-B16F-4308-BAF5-06933B0CB397}" v="99" dt="2023-02-16T05:18:16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2.xml"/><Relationship Id="rId18" Type="http://schemas.openxmlformats.org/officeDocument/2006/relationships/slide" Target="slides/slide5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4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10598-77E3-4BC3-9ADB-0745BDAE0D94}" type="slidenum">
              <a:rPr lang="en-AU" smtClean="0">
                <a:latin typeface="Arial" panose="020B0604020202020204" pitchFamily="34" charset="0"/>
              </a:rPr>
              <a:t>‹#›</a:t>
            </a:fld>
            <a:endParaRPr lang="en-AU">
              <a:latin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FCFF1F-26E6-B847-B903-C8FAD0C58D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13FF2-B6D3-2D4E-8F16-3DC393F7CB65}" type="datetimeFigureOut">
              <a:rPr lang="en-US" smtClean="0"/>
              <a:t>2/16/2023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0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C2E7DA5-FF54-0340-A8D3-F5484D1B0336}" type="datetimeFigureOut">
              <a:rPr lang="en-AU" smtClean="0"/>
              <a:pPr/>
              <a:t>16/02/2023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5AD184C-FD9E-7248-B086-77D8CDC128D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0908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270" rtl="0" eaLnBrk="1" latinLnBrk="0" hangingPunct="1">
      <a:defRPr sz="108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14635" algn="l" defTabSz="829270" rtl="0" eaLnBrk="1" latinLnBrk="0" hangingPunct="1">
      <a:defRPr sz="108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29270" algn="l" defTabSz="829270" rtl="0" eaLnBrk="1" latinLnBrk="0" hangingPunct="1">
      <a:defRPr sz="108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243904" algn="l" defTabSz="829270" rtl="0" eaLnBrk="1" latinLnBrk="0" hangingPunct="1">
      <a:defRPr sz="108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658539" algn="l" defTabSz="829270" rtl="0" eaLnBrk="1" latinLnBrk="0" hangingPunct="1">
      <a:defRPr sz="108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073174" algn="l" defTabSz="829270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6pPr>
    <a:lvl7pPr marL="2487808" algn="l" defTabSz="829270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7pPr>
    <a:lvl8pPr marL="2902443" algn="l" defTabSz="829270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8pPr>
    <a:lvl9pPr marL="3317078" algn="l" defTabSz="829270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4308D6A-A1EA-6544-BC34-600FE8B3B782}"/>
              </a:ext>
            </a:extLst>
          </p:cNvPr>
          <p:cNvGrpSpPr/>
          <p:nvPr userDrawn="1"/>
        </p:nvGrpSpPr>
        <p:grpSpPr>
          <a:xfrm>
            <a:off x="3446612" y="778150"/>
            <a:ext cx="8754334" cy="6091461"/>
            <a:chOff x="1117107" y="-208436"/>
            <a:chExt cx="7678280" cy="671611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27CF40-52C1-B044-A87F-6E735BF3E5BF}"/>
                </a:ext>
              </a:extLst>
            </p:cNvPr>
            <p:cNvSpPr/>
            <p:nvPr userDrawn="1"/>
          </p:nvSpPr>
          <p:spPr>
            <a:xfrm>
              <a:off x="1117107" y="-208436"/>
              <a:ext cx="5367750" cy="5837325"/>
            </a:xfrm>
            <a:prstGeom prst="rect">
              <a:avLst/>
            </a:prstGeom>
            <a:noFill/>
            <a:ln w="127000"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089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A853A5-C182-2A40-B06C-A0885A4C043C}"/>
                </a:ext>
              </a:extLst>
            </p:cNvPr>
            <p:cNvSpPr/>
            <p:nvPr userDrawn="1"/>
          </p:nvSpPr>
          <p:spPr>
            <a:xfrm>
              <a:off x="6484855" y="5624878"/>
              <a:ext cx="2310532" cy="882805"/>
            </a:xfrm>
            <a:custGeom>
              <a:avLst/>
              <a:gdLst>
                <a:gd name="connsiteX0" fmla="*/ 0 w 2741827"/>
                <a:gd name="connsiteY0" fmla="*/ 0 h 883822"/>
                <a:gd name="connsiteX1" fmla="*/ 2741827 w 2741827"/>
                <a:gd name="connsiteY1" fmla="*/ 0 h 883822"/>
                <a:gd name="connsiteX2" fmla="*/ 2741827 w 2741827"/>
                <a:gd name="connsiteY2" fmla="*/ 883822 h 883822"/>
                <a:gd name="connsiteX3" fmla="*/ 0 w 2741827"/>
                <a:gd name="connsiteY3" fmla="*/ 883822 h 883822"/>
                <a:gd name="connsiteX4" fmla="*/ 0 w 2741827"/>
                <a:gd name="connsiteY4" fmla="*/ 0 h 883822"/>
                <a:gd name="connsiteX0" fmla="*/ 2741827 w 2833267"/>
                <a:gd name="connsiteY0" fmla="*/ 883822 h 975262"/>
                <a:gd name="connsiteX1" fmla="*/ 0 w 2833267"/>
                <a:gd name="connsiteY1" fmla="*/ 883822 h 975262"/>
                <a:gd name="connsiteX2" fmla="*/ 0 w 2833267"/>
                <a:gd name="connsiteY2" fmla="*/ 0 h 975262"/>
                <a:gd name="connsiteX3" fmla="*/ 2741827 w 2833267"/>
                <a:gd name="connsiteY3" fmla="*/ 0 h 975262"/>
                <a:gd name="connsiteX4" fmla="*/ 2833267 w 2833267"/>
                <a:gd name="connsiteY4" fmla="*/ 975262 h 975262"/>
                <a:gd name="connsiteX0" fmla="*/ 0 w 2833267"/>
                <a:gd name="connsiteY0" fmla="*/ 883822 h 975262"/>
                <a:gd name="connsiteX1" fmla="*/ 0 w 2833267"/>
                <a:gd name="connsiteY1" fmla="*/ 0 h 975262"/>
                <a:gd name="connsiteX2" fmla="*/ 2741827 w 2833267"/>
                <a:gd name="connsiteY2" fmla="*/ 0 h 975262"/>
                <a:gd name="connsiteX3" fmla="*/ 2833267 w 2833267"/>
                <a:gd name="connsiteY3" fmla="*/ 975262 h 975262"/>
                <a:gd name="connsiteX0" fmla="*/ 0 w 2741827"/>
                <a:gd name="connsiteY0" fmla="*/ 883822 h 883822"/>
                <a:gd name="connsiteX1" fmla="*/ 0 w 2741827"/>
                <a:gd name="connsiteY1" fmla="*/ 0 h 883822"/>
                <a:gd name="connsiteX2" fmla="*/ 2741827 w 2741827"/>
                <a:gd name="connsiteY2" fmla="*/ 0 h 883822"/>
                <a:gd name="connsiteX0" fmla="*/ 0 w 2617136"/>
                <a:gd name="connsiteY0" fmla="*/ 883822 h 883822"/>
                <a:gd name="connsiteX1" fmla="*/ 0 w 2617136"/>
                <a:gd name="connsiteY1" fmla="*/ 0 h 883822"/>
                <a:gd name="connsiteX2" fmla="*/ 2617136 w 2617136"/>
                <a:gd name="connsiteY2" fmla="*/ 0 h 883822"/>
                <a:gd name="connsiteX0" fmla="*/ 0 w 2622869"/>
                <a:gd name="connsiteY0" fmla="*/ 883822 h 883822"/>
                <a:gd name="connsiteX1" fmla="*/ 0 w 2622869"/>
                <a:gd name="connsiteY1" fmla="*/ 0 h 883822"/>
                <a:gd name="connsiteX2" fmla="*/ 2622869 w 2622869"/>
                <a:gd name="connsiteY2" fmla="*/ 2866 h 883822"/>
                <a:gd name="connsiteX0" fmla="*/ 0 w 2634335"/>
                <a:gd name="connsiteY0" fmla="*/ 886689 h 886689"/>
                <a:gd name="connsiteX1" fmla="*/ 0 w 2634335"/>
                <a:gd name="connsiteY1" fmla="*/ 2867 h 886689"/>
                <a:gd name="connsiteX2" fmla="*/ 2634335 w 2634335"/>
                <a:gd name="connsiteY2" fmla="*/ 0 h 886689"/>
                <a:gd name="connsiteX0" fmla="*/ 0 w 2634335"/>
                <a:gd name="connsiteY0" fmla="*/ 800696 h 800696"/>
                <a:gd name="connsiteX1" fmla="*/ 0 w 2634335"/>
                <a:gd name="connsiteY1" fmla="*/ 2867 h 800696"/>
                <a:gd name="connsiteX2" fmla="*/ 2634335 w 2634335"/>
                <a:gd name="connsiteY2" fmla="*/ 0 h 80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4335" h="800696">
                  <a:moveTo>
                    <a:pt x="0" y="800696"/>
                  </a:moveTo>
                  <a:lnTo>
                    <a:pt x="0" y="2867"/>
                  </a:lnTo>
                  <a:lnTo>
                    <a:pt x="2634335" y="0"/>
                  </a:lnTo>
                </a:path>
              </a:pathLst>
            </a:custGeom>
            <a:noFill/>
            <a:ln w="127000"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108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089"/>
            </a:p>
          </p:txBody>
        </p:sp>
      </p:grp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745583" y="5154467"/>
            <a:ext cx="4305300" cy="664797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73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This is the secondary heading. Include long titles here rather than in the submission heading.</a:t>
            </a:r>
            <a:endParaRPr lang="en-AU"/>
          </a:p>
        </p:txBody>
      </p:sp>
      <p:sp>
        <p:nvSpPr>
          <p:cNvPr id="12" name="Submission details"/>
          <p:cNvSpPr>
            <a:spLocks noGrp="1"/>
          </p:cNvSpPr>
          <p:nvPr>
            <p:ph type="body" sz="quarter" idx="10" hasCustomPrompt="1"/>
          </p:nvPr>
        </p:nvSpPr>
        <p:spPr>
          <a:xfrm>
            <a:off x="3745583" y="6321084"/>
            <a:ext cx="4305300" cy="251223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AU" sz="907" b="1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indent="0">
              <a:buNone/>
            </a:pPr>
            <a:r>
              <a:rPr lang="en-AU"/>
              <a:t>Prepared for [Client name placed here]</a:t>
            </a:r>
            <a:br>
              <a:rPr lang="en-AU"/>
            </a:br>
            <a:r>
              <a:rPr lang="en-AU"/>
              <a:t>[Month] [Year]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DC504-B212-9346-9BAB-A7FAE20EE06A}"/>
              </a:ext>
            </a:extLst>
          </p:cNvPr>
          <p:cNvSpPr txBox="1"/>
          <p:nvPr userDrawn="1"/>
        </p:nvSpPr>
        <p:spPr>
          <a:xfrm>
            <a:off x="9897592" y="-5878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 defTabSz="489775" rtl="0" eaLnBrk="1" latinLnBrk="0" hangingPunct="1">
              <a:spcBef>
                <a:spcPts val="0"/>
              </a:spcBef>
              <a:spcAft>
                <a:spcPts val="272"/>
              </a:spcAft>
              <a:buFont typeface="Wingdings" panose="05000000000000000000" pitchFamily="2" charset="2"/>
              <a:buNone/>
            </a:pPr>
            <a:endParaRPr lang="en-US" sz="1089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2660296" y="1470025"/>
            <a:ext cx="5592574" cy="2803433"/>
          </a:xfrm>
          <a:solidFill>
            <a:schemeClr val="bg1"/>
          </a:solidFill>
        </p:spPr>
        <p:txBody>
          <a:bodyPr tIns="216000" rIns="0" bIns="0" anchor="t"/>
          <a:lstStyle>
            <a:lvl1pPr>
              <a:lnSpc>
                <a:spcPct val="70000"/>
              </a:lnSpc>
              <a:spcAft>
                <a:spcPts val="2000"/>
              </a:spcAft>
              <a:defRPr sz="8000" cap="all" baseline="0">
                <a:solidFill>
                  <a:schemeClr val="tx1"/>
                </a:solidFill>
                <a:latin typeface="Flama Cond Bold" panose="02000000000000000000" pitchFamily="2" charset="0"/>
              </a:defRPr>
            </a:lvl1pPr>
          </a:lstStyle>
          <a:p>
            <a:r>
              <a:rPr lang="en-US"/>
              <a:t>Add your presentation title here</a:t>
            </a:r>
            <a:endParaRPr lang="en-AU"/>
          </a:p>
        </p:txBody>
      </p:sp>
      <p:pic>
        <p:nvPicPr>
          <p:cNvPr id="10" name="Urbis logo" descr="\\Client\C$\Users\jprior\Urbis Pty Ltd\Love me tender - Tender toolkit\Powerpoint Tender Template\Design &amp; Development\_images\Urbis_Logo_Black_RGB.png">
            <a:extLst>
              <a:ext uri="{FF2B5EF4-FFF2-40B4-BE49-F238E27FC236}">
                <a16:creationId xmlns:a16="http://schemas.microsoft.com/office/drawing/2014/main" id="{48AA48F0-C948-3E41-977C-32D7A318A0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54" y="1497321"/>
            <a:ext cx="1456854" cy="104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0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g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3223350" cy="1031803"/>
          </a:xfrm>
        </p:spPr>
        <p:txBody>
          <a:bodyPr wrap="square" tIns="144000" rIns="0" bIns="0" anchor="t" anchorCtr="0">
            <a:spAutoFit/>
          </a:bodyPr>
          <a:lstStyle>
            <a:lvl1pPr algn="l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your slide title here</a:t>
            </a:r>
            <a:endParaRPr lang="en-AU"/>
          </a:p>
        </p:txBody>
      </p:sp>
      <p:sp>
        <p:nvSpPr>
          <p:cNvPr id="11" name="Icon 1">
            <a:extLst>
              <a:ext uri="{FF2B5EF4-FFF2-40B4-BE49-F238E27FC236}">
                <a16:creationId xmlns:a16="http://schemas.microsoft.com/office/drawing/2014/main" id="{DC6EBC5E-6FE7-3243-910A-9900AA09DDD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99975" y="2078068"/>
            <a:ext cx="1469249" cy="1469326"/>
          </a:xfrm>
          <a:prstGeom prst="ellipse">
            <a:avLst/>
          </a:prstGeom>
          <a:ln w="76200">
            <a:gradFill>
              <a:gsLst>
                <a:gs pos="0">
                  <a:schemeClr val="accent1"/>
                </a:gs>
                <a:gs pos="49000">
                  <a:schemeClr val="accent2"/>
                </a:gs>
                <a:gs pos="100000">
                  <a:schemeClr val="accent3"/>
                </a:gs>
              </a:gsLst>
              <a:lin ang="1800000" scaled="0"/>
            </a:gra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Add an icon or image</a:t>
            </a:r>
          </a:p>
        </p:txBody>
      </p:sp>
      <p:sp>
        <p:nvSpPr>
          <p:cNvPr id="9" name="Icon 1-text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3892730"/>
            <a:ext cx="3222625" cy="2244545"/>
          </a:xfrm>
        </p:spPr>
        <p:txBody>
          <a:bodyPr wrap="square" tIns="0" numCol="1" spcCol="504000">
            <a:no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6"/>
            <a:r>
              <a:rPr lang="en-US"/>
              <a:t>Add your text for this icon. Icons can be sourced from the Brand &amp; Clients </a:t>
            </a:r>
            <a:r>
              <a:rPr lang="en-US" err="1"/>
              <a:t>Sharepoint</a:t>
            </a:r>
            <a:r>
              <a:rPr lang="en-US"/>
              <a:t> site:</a:t>
            </a:r>
          </a:p>
          <a:p>
            <a:pPr lvl="6"/>
            <a:r>
              <a:rPr lang="en-US"/>
              <a:t>https://</a:t>
            </a:r>
            <a:r>
              <a:rPr lang="en-US" err="1"/>
              <a:t>urbisau.sharepoint.com</a:t>
            </a:r>
            <a:r>
              <a:rPr lang="en-US"/>
              <a:t>/sites/</a:t>
            </a:r>
            <a:r>
              <a:rPr lang="en-US" err="1"/>
              <a:t>BandC</a:t>
            </a:r>
            <a:r>
              <a:rPr lang="en-US"/>
              <a:t>/Icons/Forms/</a:t>
            </a:r>
            <a:r>
              <a:rPr lang="en-US" err="1"/>
              <a:t>AllItems.aspx</a:t>
            </a:r>
            <a:r>
              <a:rPr lang="en-US"/>
              <a:t> </a:t>
            </a:r>
          </a:p>
        </p:txBody>
      </p:sp>
      <p:sp>
        <p:nvSpPr>
          <p:cNvPr id="12" name="Icon 2">
            <a:extLst>
              <a:ext uri="{FF2B5EF4-FFF2-40B4-BE49-F238E27FC236}">
                <a16:creationId xmlns:a16="http://schemas.microsoft.com/office/drawing/2014/main" id="{5D70BC42-FEFE-1C45-B191-24C34B8F8F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61126" y="2078068"/>
            <a:ext cx="1469249" cy="1469326"/>
          </a:xfrm>
          <a:prstGeom prst="ellipse">
            <a:avLst/>
          </a:prstGeom>
          <a:ln w="76200">
            <a:gradFill>
              <a:gsLst>
                <a:gs pos="0">
                  <a:schemeClr val="accent1"/>
                </a:gs>
                <a:gs pos="49000">
                  <a:schemeClr val="accent2"/>
                </a:gs>
                <a:gs pos="100000">
                  <a:schemeClr val="accent3"/>
                </a:gs>
              </a:gsLst>
              <a:lin ang="7800000" scaled="0"/>
            </a:gradFill>
          </a:ln>
        </p:spPr>
        <p:txBody>
          <a:bodyPr anchor="ctr" anchorCtr="0"/>
          <a:lstStyle>
            <a:lvl1pPr marL="0" marR="0" indent="0" algn="ctr" defTabSz="489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72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ctr" defTabSz="489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72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Add an icon or image</a:t>
            </a:r>
          </a:p>
        </p:txBody>
      </p:sp>
      <p:sp>
        <p:nvSpPr>
          <p:cNvPr id="7" name="Icon 2-text">
            <a:extLst>
              <a:ext uri="{FF2B5EF4-FFF2-40B4-BE49-F238E27FC236}">
                <a16:creationId xmlns:a16="http://schemas.microsoft.com/office/drawing/2014/main" id="{B66A749D-4A25-A242-B896-1EA123486E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4950" y="3892730"/>
            <a:ext cx="3222000" cy="22445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6"/>
            <a:r>
              <a:rPr lang="en-US"/>
              <a:t>Add your text for this icon. </a:t>
            </a:r>
          </a:p>
        </p:txBody>
      </p:sp>
      <p:sp>
        <p:nvSpPr>
          <p:cNvPr id="14" name="Icon 3">
            <a:extLst>
              <a:ext uri="{FF2B5EF4-FFF2-40B4-BE49-F238E27FC236}">
                <a16:creationId xmlns:a16="http://schemas.microsoft.com/office/drawing/2014/main" id="{DE33ACD3-B916-7B45-8AE5-4DD5561475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122276" y="2078068"/>
            <a:ext cx="1469249" cy="1469326"/>
          </a:xfrm>
          <a:prstGeom prst="ellipse">
            <a:avLst/>
          </a:prstGeom>
          <a:ln w="76200">
            <a:gradFill>
              <a:gsLst>
                <a:gs pos="0">
                  <a:schemeClr val="accent1"/>
                </a:gs>
                <a:gs pos="49000">
                  <a:schemeClr val="accent2"/>
                </a:gs>
                <a:gs pos="100000">
                  <a:schemeClr val="accent3"/>
                </a:gs>
              </a:gsLst>
              <a:lin ang="15600000" scaled="0"/>
            </a:gradFill>
          </a:ln>
        </p:spPr>
        <p:txBody>
          <a:bodyPr anchor="ctr" anchorCtr="0"/>
          <a:lstStyle>
            <a:lvl1pPr marL="0" marR="0" indent="0" algn="ctr" defTabSz="489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72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ctr" defTabSz="489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72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Add an icon or image</a:t>
            </a:r>
          </a:p>
        </p:txBody>
      </p:sp>
      <p:sp>
        <p:nvSpPr>
          <p:cNvPr id="13" name="Icon 3-text">
            <a:extLst>
              <a:ext uri="{FF2B5EF4-FFF2-40B4-BE49-F238E27FC236}">
                <a16:creationId xmlns:a16="http://schemas.microsoft.com/office/drawing/2014/main" id="{F0612BA1-B642-3B44-BFB8-9465D9F2D5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9275" y="3892730"/>
            <a:ext cx="3222000" cy="22445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6"/>
            <a:r>
              <a:rPr lang="en-US"/>
              <a:t>Add your text for this icon. </a:t>
            </a:r>
          </a:p>
        </p:txBody>
      </p:sp>
      <p:cxnSp>
        <p:nvCxnSpPr>
          <p:cNvPr id="18" name="Gradient line">
            <a:extLst>
              <a:ext uri="{FF2B5EF4-FFF2-40B4-BE49-F238E27FC236}">
                <a16:creationId xmlns:a16="http://schemas.microsoft.com/office/drawing/2014/main" id="{119FF2BB-282C-5642-96AB-54635D49870E}"/>
              </a:ext>
            </a:extLst>
          </p:cNvPr>
          <p:cNvCxnSpPr>
            <a:cxnSpLocks/>
          </p:cNvCxnSpPr>
          <p:nvPr userDrawn="1"/>
        </p:nvCxnSpPr>
        <p:spPr>
          <a:xfrm>
            <a:off x="720000" y="720000"/>
            <a:ext cx="3223350" cy="0"/>
          </a:xfrm>
          <a:prstGeom prst="line">
            <a:avLst/>
          </a:prstGeom>
          <a:ln w="1270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D168D4-DC89-40AC-9287-AB6108CBD4E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C9F01141-B76B-4286-BFD1-0164657B0345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C1F32-EE29-402F-8C16-30F4214BB15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0112C31-5497-4F07-8393-2A860F94F54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117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g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3223350" cy="1031803"/>
          </a:xfrm>
        </p:spPr>
        <p:txBody>
          <a:bodyPr wrap="square" tIns="144000" rIns="0" bIns="0" anchor="t" anchorCtr="0">
            <a:spAutoFit/>
          </a:bodyPr>
          <a:lstStyle>
            <a:lvl1pPr algn="l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your slide title here</a:t>
            </a:r>
            <a:endParaRPr lang="en-AU"/>
          </a:p>
        </p:txBody>
      </p:sp>
      <p:sp>
        <p:nvSpPr>
          <p:cNvPr id="11" name="Icon 1">
            <a:extLst>
              <a:ext uri="{FF2B5EF4-FFF2-40B4-BE49-F238E27FC236}">
                <a16:creationId xmlns:a16="http://schemas.microsoft.com/office/drawing/2014/main" id="{DC6EBC5E-6FE7-3243-910A-9900AA09DDD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20251" y="2100132"/>
            <a:ext cx="979499" cy="980538"/>
          </a:xfrm>
          <a:prstGeom prst="ellipse">
            <a:avLst/>
          </a:prstGeom>
          <a:ln w="31750">
            <a:gradFill>
              <a:gsLst>
                <a:gs pos="0">
                  <a:schemeClr val="accent1"/>
                </a:gs>
                <a:gs pos="49000">
                  <a:schemeClr val="accent2"/>
                </a:gs>
                <a:gs pos="100000">
                  <a:schemeClr val="accent3"/>
                </a:gs>
              </a:gsLst>
              <a:lin ang="1800000" scaled="0"/>
            </a:gradFill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AU" dirty="0"/>
            </a:lvl1pPr>
          </a:lstStyle>
          <a:p>
            <a:pPr lvl="0" algn="ctr"/>
            <a:r>
              <a:rPr lang="en-AU"/>
              <a:t>Add an icon or image</a:t>
            </a:r>
          </a:p>
        </p:txBody>
      </p:sp>
      <p:sp>
        <p:nvSpPr>
          <p:cNvPr id="9" name="Icon 1-text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429000"/>
            <a:ext cx="1980000" cy="2708275"/>
          </a:xfrm>
        </p:spPr>
        <p:txBody>
          <a:bodyPr wrap="square" tIns="0" numCol="1" spcCol="504000">
            <a:no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6"/>
            <a:r>
              <a:rPr lang="en-US"/>
              <a:t>Add your text for this icon. Icons can be sourced from the Brand &amp; Clients </a:t>
            </a:r>
            <a:r>
              <a:rPr lang="en-US" err="1"/>
              <a:t>Sharepoint</a:t>
            </a:r>
            <a:r>
              <a:rPr lang="en-US"/>
              <a:t> site:</a:t>
            </a:r>
          </a:p>
          <a:p>
            <a:pPr lvl="6"/>
            <a:r>
              <a:rPr lang="en-US"/>
              <a:t>https://</a:t>
            </a:r>
            <a:r>
              <a:rPr lang="en-US" err="1"/>
              <a:t>urbisau.sharepoint.com</a:t>
            </a:r>
            <a:r>
              <a:rPr lang="en-US"/>
              <a:t>/sites/</a:t>
            </a:r>
            <a:r>
              <a:rPr lang="en-US" err="1"/>
              <a:t>BandC</a:t>
            </a:r>
            <a:r>
              <a:rPr lang="en-US"/>
              <a:t>/Icons/Forms/</a:t>
            </a:r>
            <a:r>
              <a:rPr lang="en-US" err="1"/>
              <a:t>AllItems.aspx</a:t>
            </a:r>
            <a:r>
              <a:rPr lang="en-US"/>
              <a:t> </a:t>
            </a:r>
          </a:p>
        </p:txBody>
      </p:sp>
      <p:sp>
        <p:nvSpPr>
          <p:cNvPr id="12" name="Icon 2">
            <a:extLst>
              <a:ext uri="{FF2B5EF4-FFF2-40B4-BE49-F238E27FC236}">
                <a16:creationId xmlns:a16="http://schemas.microsoft.com/office/drawing/2014/main" id="{5D70BC42-FEFE-1C45-B191-24C34B8F8F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12673" y="2100132"/>
            <a:ext cx="979499" cy="980538"/>
          </a:xfrm>
          <a:prstGeom prst="ellipse">
            <a:avLst/>
          </a:prstGeom>
          <a:ln w="31750">
            <a:gradFill>
              <a:gsLst>
                <a:gs pos="0">
                  <a:schemeClr val="accent1"/>
                </a:gs>
                <a:gs pos="49000">
                  <a:schemeClr val="accent2"/>
                </a:gs>
                <a:gs pos="100000">
                  <a:schemeClr val="accent3"/>
                </a:gs>
              </a:gsLst>
              <a:lin ang="18000000" scaled="0"/>
            </a:gradFill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AU" dirty="0"/>
            </a:lvl1pPr>
          </a:lstStyle>
          <a:p>
            <a:pPr lvl="0" algn="ctr"/>
            <a:r>
              <a:rPr lang="en-AU"/>
              <a:t>Add an icon or image</a:t>
            </a:r>
          </a:p>
        </p:txBody>
      </p:sp>
      <p:sp>
        <p:nvSpPr>
          <p:cNvPr id="7" name="Icon 2-text">
            <a:extLst>
              <a:ext uri="{FF2B5EF4-FFF2-40B4-BE49-F238E27FC236}">
                <a16:creationId xmlns:a16="http://schemas.microsoft.com/office/drawing/2014/main" id="{B66A749D-4A25-A242-B896-1EA123486E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12422" y="3429000"/>
            <a:ext cx="1980000" cy="27082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6"/>
            <a:r>
              <a:rPr lang="en-US"/>
              <a:t>Add your text for this icon. </a:t>
            </a:r>
          </a:p>
        </p:txBody>
      </p:sp>
      <p:sp>
        <p:nvSpPr>
          <p:cNvPr id="14" name="Icon 3">
            <a:extLst>
              <a:ext uri="{FF2B5EF4-FFF2-40B4-BE49-F238E27FC236}">
                <a16:creationId xmlns:a16="http://schemas.microsoft.com/office/drawing/2014/main" id="{DE33ACD3-B916-7B45-8AE5-4DD5561475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05095" y="2100132"/>
            <a:ext cx="979499" cy="980538"/>
          </a:xfrm>
          <a:prstGeom prst="ellipse">
            <a:avLst/>
          </a:prstGeom>
          <a:ln w="31750">
            <a:gradFill>
              <a:gsLst>
                <a:gs pos="0">
                  <a:schemeClr val="accent1"/>
                </a:gs>
                <a:gs pos="49000">
                  <a:schemeClr val="accent2"/>
                </a:gs>
                <a:gs pos="100000">
                  <a:schemeClr val="accent3"/>
                </a:gs>
              </a:gsLst>
              <a:lin ang="600000" scaled="0"/>
            </a:gradFill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AU" dirty="0"/>
            </a:lvl1pPr>
          </a:lstStyle>
          <a:p>
            <a:pPr lvl="0" algn="ctr"/>
            <a:r>
              <a:rPr lang="en-AU"/>
              <a:t>Add an icon or image</a:t>
            </a:r>
          </a:p>
        </p:txBody>
      </p:sp>
      <p:sp>
        <p:nvSpPr>
          <p:cNvPr id="13" name="Icon 3-text">
            <a:extLst>
              <a:ext uri="{FF2B5EF4-FFF2-40B4-BE49-F238E27FC236}">
                <a16:creationId xmlns:a16="http://schemas.microsoft.com/office/drawing/2014/main" id="{F0612BA1-B642-3B44-BFB8-9465D9F2D5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04844" y="3429000"/>
            <a:ext cx="1980000" cy="27082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6"/>
            <a:r>
              <a:rPr lang="en-US"/>
              <a:t>Add your text for this icon. </a:t>
            </a:r>
          </a:p>
        </p:txBody>
      </p:sp>
      <p:sp>
        <p:nvSpPr>
          <p:cNvPr id="16" name="Icon 4">
            <a:extLst>
              <a:ext uri="{FF2B5EF4-FFF2-40B4-BE49-F238E27FC236}">
                <a16:creationId xmlns:a16="http://schemas.microsoft.com/office/drawing/2014/main" id="{1F720AD9-B965-3C48-AE49-B454F821A05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97517" y="2100132"/>
            <a:ext cx="979499" cy="980538"/>
          </a:xfrm>
          <a:prstGeom prst="ellipse">
            <a:avLst/>
          </a:prstGeom>
          <a:ln w="31750">
            <a:gradFill>
              <a:gsLst>
                <a:gs pos="0">
                  <a:schemeClr val="accent1"/>
                </a:gs>
                <a:gs pos="49000">
                  <a:schemeClr val="accent2"/>
                </a:gs>
                <a:gs pos="100000">
                  <a:schemeClr val="accent3"/>
                </a:gs>
              </a:gsLst>
              <a:lin ang="11400000" scaled="0"/>
            </a:gradFill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AU" dirty="0"/>
            </a:lvl1pPr>
          </a:lstStyle>
          <a:p>
            <a:pPr lvl="0" algn="ctr"/>
            <a:r>
              <a:rPr lang="en-AU"/>
              <a:t>Add an icon or image</a:t>
            </a:r>
          </a:p>
        </p:txBody>
      </p:sp>
      <p:sp>
        <p:nvSpPr>
          <p:cNvPr id="15" name="Icon 4-text">
            <a:extLst>
              <a:ext uri="{FF2B5EF4-FFF2-40B4-BE49-F238E27FC236}">
                <a16:creationId xmlns:a16="http://schemas.microsoft.com/office/drawing/2014/main" id="{EEA4FB7C-19E3-A54B-AECB-4E197BC71E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97266" y="3429000"/>
            <a:ext cx="1980000" cy="27082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6"/>
            <a:r>
              <a:rPr lang="en-US"/>
              <a:t>Add your text for this icon. </a:t>
            </a:r>
          </a:p>
        </p:txBody>
      </p:sp>
      <p:sp>
        <p:nvSpPr>
          <p:cNvPr id="18" name="Icon 5">
            <a:extLst>
              <a:ext uri="{FF2B5EF4-FFF2-40B4-BE49-F238E27FC236}">
                <a16:creationId xmlns:a16="http://schemas.microsoft.com/office/drawing/2014/main" id="{FE848EC6-E847-BA48-B97F-9117AC00098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989939" y="2100132"/>
            <a:ext cx="979499" cy="980538"/>
          </a:xfrm>
          <a:prstGeom prst="ellipse">
            <a:avLst/>
          </a:prstGeom>
          <a:ln w="31750">
            <a:gradFill>
              <a:gsLst>
                <a:gs pos="0">
                  <a:schemeClr val="accent1"/>
                </a:gs>
                <a:gs pos="49000">
                  <a:schemeClr val="accent2"/>
                </a:gs>
                <a:gs pos="100000">
                  <a:schemeClr val="accent3"/>
                </a:gs>
              </a:gsLst>
              <a:lin ang="6600000" scaled="0"/>
            </a:gradFill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AU" dirty="0"/>
            </a:lvl1pPr>
          </a:lstStyle>
          <a:p>
            <a:pPr lvl="0" algn="ctr"/>
            <a:r>
              <a:rPr lang="en-AU"/>
              <a:t>Add an icon or image</a:t>
            </a:r>
          </a:p>
        </p:txBody>
      </p:sp>
      <p:sp>
        <p:nvSpPr>
          <p:cNvPr id="17" name="Icon 5-text">
            <a:extLst>
              <a:ext uri="{FF2B5EF4-FFF2-40B4-BE49-F238E27FC236}">
                <a16:creationId xmlns:a16="http://schemas.microsoft.com/office/drawing/2014/main" id="{13A0633F-59FA-8E49-9542-1FC6B5D6F08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89688" y="3429000"/>
            <a:ext cx="1980000" cy="27082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6"/>
            <a:r>
              <a:rPr lang="en-US"/>
              <a:t>Add your text for this icon. </a:t>
            </a:r>
          </a:p>
        </p:txBody>
      </p:sp>
      <p:cxnSp>
        <p:nvCxnSpPr>
          <p:cNvPr id="21" name="Gradient line">
            <a:extLst>
              <a:ext uri="{FF2B5EF4-FFF2-40B4-BE49-F238E27FC236}">
                <a16:creationId xmlns:a16="http://schemas.microsoft.com/office/drawing/2014/main" id="{EC8DE464-CC20-7A4B-BBF6-15F14255AE39}"/>
              </a:ext>
            </a:extLst>
          </p:cNvPr>
          <p:cNvCxnSpPr>
            <a:cxnSpLocks/>
          </p:cNvCxnSpPr>
          <p:nvPr userDrawn="1"/>
        </p:nvCxnSpPr>
        <p:spPr>
          <a:xfrm>
            <a:off x="720000" y="720000"/>
            <a:ext cx="3223350" cy="0"/>
          </a:xfrm>
          <a:prstGeom prst="line">
            <a:avLst/>
          </a:prstGeom>
          <a:ln w="1270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978E0-C802-4ECD-A821-844C801CA935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C9F01141-B76B-4286-BFD1-0164657B0345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5DEEE8-C456-46A6-8ADA-20E8E8D750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F8CE3-6FFC-48C2-B03C-977405FD5FAD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456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1311708"/>
            <a:ext cx="3221999" cy="1104506"/>
          </a:xfrm>
        </p:spPr>
        <p:txBody>
          <a:bodyPr wrap="square" tIns="108000" bIns="108000" anchor="b">
            <a:spAutoFit/>
          </a:bodyPr>
          <a:lstStyle>
            <a:lvl1pPr>
              <a:defRPr baseline="0"/>
            </a:lvl1pPr>
          </a:lstStyle>
          <a:p>
            <a:r>
              <a:rPr lang="en-US"/>
              <a:t>Add your slide title here.</a:t>
            </a:r>
            <a:endParaRPr lang="en-AU"/>
          </a:p>
        </p:txBody>
      </p:sp>
      <p:sp>
        <p:nvSpPr>
          <p:cNvPr id="9" name="Body copy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449185"/>
            <a:ext cx="3221999" cy="1315486"/>
          </a:xfrm>
        </p:spPr>
        <p:txBody>
          <a:bodyPr wrap="square" tIns="270000">
            <a:sp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no bullets</a:t>
            </a:r>
          </a:p>
          <a:p>
            <a:pPr lvl="1"/>
            <a:r>
              <a:rPr lang="en-US"/>
              <a:t>Text level 2 - bullets</a:t>
            </a:r>
          </a:p>
          <a:p>
            <a:pPr lvl="2"/>
            <a:r>
              <a:rPr lang="en-US"/>
              <a:t>Text level 3 - bullets</a:t>
            </a:r>
          </a:p>
          <a:p>
            <a:pPr lvl="3"/>
            <a:r>
              <a:rPr lang="en-US"/>
              <a:t>Text level 4 – small caption</a:t>
            </a:r>
          </a:p>
          <a:p>
            <a:pPr lvl="4"/>
            <a:r>
              <a:rPr lang="en-US"/>
              <a:t>Text level 5 – small copy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504318-0B2F-4A3C-9238-60D5AC209E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001" y="5387530"/>
            <a:ext cx="3222626" cy="749746"/>
          </a:xfrm>
        </p:spPr>
        <p:txBody>
          <a:bodyPr anchor="b"/>
          <a:lstStyle>
            <a:lvl1pPr>
              <a:defRPr sz="900" b="1" i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 lang="en-US" sz="907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Add your supporting copy</a:t>
            </a:r>
          </a:p>
        </p:txBody>
      </p:sp>
      <p:cxnSp>
        <p:nvCxnSpPr>
          <p:cNvPr id="6" name="Gradient line"/>
          <p:cNvCxnSpPr/>
          <p:nvPr userDrawn="1"/>
        </p:nvCxnSpPr>
        <p:spPr>
          <a:xfrm>
            <a:off x="720000" y="2449183"/>
            <a:ext cx="3221999" cy="0"/>
          </a:xfrm>
          <a:prstGeom prst="line">
            <a:avLst/>
          </a:prstGeom>
          <a:ln w="1270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1"/>
          <p:cNvSpPr>
            <a:spLocks noGrp="1"/>
          </p:cNvSpPr>
          <p:nvPr>
            <p:ph type="pic" sz="quarter" idx="15" hasCustomPrompt="1"/>
          </p:nvPr>
        </p:nvSpPr>
        <p:spPr>
          <a:xfrm>
            <a:off x="4479924" y="0"/>
            <a:ext cx="3668561" cy="2449183"/>
          </a:xfrm>
          <a:noFill/>
        </p:spPr>
        <p:txBody>
          <a:bodyPr lIns="90000" tIns="90000" rIns="90000" bIns="90000" anchor="b"/>
          <a:lstStyle>
            <a:lvl1pPr marL="0" indent="0">
              <a:buNone/>
              <a:defRPr/>
            </a:lvl1pPr>
          </a:lstStyle>
          <a:p>
            <a:r>
              <a:rPr lang="en-US"/>
              <a:t>Add an image</a:t>
            </a:r>
            <a:endParaRPr lang="en-AU"/>
          </a:p>
        </p:txBody>
      </p:sp>
      <p:sp>
        <p:nvSpPr>
          <p:cNvPr id="15" name="Picture 2"/>
          <p:cNvSpPr>
            <a:spLocks noGrp="1"/>
          </p:cNvSpPr>
          <p:nvPr>
            <p:ph type="pic" sz="quarter" idx="16" hasCustomPrompt="1"/>
          </p:nvPr>
        </p:nvSpPr>
        <p:spPr>
          <a:xfrm>
            <a:off x="8242301" y="489550"/>
            <a:ext cx="3949702" cy="2940171"/>
          </a:xfrm>
        </p:spPr>
        <p:txBody>
          <a:bodyPr lIns="90000" tIns="90000" rIns="90000" bIns="90000"/>
          <a:lstStyle>
            <a:lvl1pPr marL="0" indent="0">
              <a:buNone/>
              <a:defRPr/>
            </a:lvl1pPr>
          </a:lstStyle>
          <a:p>
            <a:r>
              <a:rPr lang="en-US"/>
              <a:t>Add an image</a:t>
            </a:r>
            <a:endParaRPr lang="en-AU"/>
          </a:p>
        </p:txBody>
      </p:sp>
      <p:sp>
        <p:nvSpPr>
          <p:cNvPr id="17" name="Picture 3"/>
          <p:cNvSpPr>
            <a:spLocks noGrp="1"/>
          </p:cNvSpPr>
          <p:nvPr>
            <p:ph type="pic" sz="quarter" idx="17" hasCustomPrompt="1"/>
          </p:nvPr>
        </p:nvSpPr>
        <p:spPr>
          <a:xfrm>
            <a:off x="4479925" y="2526987"/>
            <a:ext cx="3668561" cy="3610289"/>
          </a:xfrm>
        </p:spPr>
        <p:txBody>
          <a:bodyPr lIns="90000" tIns="90000" rIns="90000" bIns="90000"/>
          <a:lstStyle>
            <a:lvl1pPr marL="0" indent="0">
              <a:buNone/>
              <a:defRPr/>
            </a:lvl1pPr>
          </a:lstStyle>
          <a:p>
            <a:r>
              <a:rPr lang="en-US"/>
              <a:t>Add an image</a:t>
            </a:r>
            <a:endParaRPr lang="en-AU"/>
          </a:p>
        </p:txBody>
      </p:sp>
      <p:sp>
        <p:nvSpPr>
          <p:cNvPr id="19" name="Picture 4"/>
          <p:cNvSpPr>
            <a:spLocks noGrp="1"/>
          </p:cNvSpPr>
          <p:nvPr>
            <p:ph type="pic" sz="quarter" idx="18" hasCustomPrompt="1"/>
          </p:nvPr>
        </p:nvSpPr>
        <p:spPr>
          <a:xfrm>
            <a:off x="8242300" y="3522742"/>
            <a:ext cx="3228975" cy="2614535"/>
          </a:xfrm>
        </p:spPr>
        <p:txBody>
          <a:bodyPr lIns="90000" tIns="90000" rIns="90000" bIns="90000"/>
          <a:lstStyle>
            <a:lvl1pPr marL="0" indent="0">
              <a:buNone/>
              <a:defRPr/>
            </a:lvl1pPr>
          </a:lstStyle>
          <a:p>
            <a:r>
              <a:rPr lang="en-US"/>
              <a:t>Add an image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AF475-04D8-4197-8A2B-E00AD06B25C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9F01141-B76B-4286-BFD1-0164657B0345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A2D2292-4C3A-421E-B1CA-CE502245E21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C52CC14-C580-4B2E-9B14-E9A4370773A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5753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2300" y="1311708"/>
            <a:ext cx="3221999" cy="1104506"/>
          </a:xfrm>
        </p:spPr>
        <p:txBody>
          <a:bodyPr tIns="108000" bIns="108000" anchor="b">
            <a:spAutoFit/>
          </a:bodyPr>
          <a:lstStyle>
            <a:lvl1pPr>
              <a:defRPr baseline="0"/>
            </a:lvl1pPr>
          </a:lstStyle>
          <a:p>
            <a:r>
              <a:rPr lang="en-US"/>
              <a:t>Add your slide title here.</a:t>
            </a:r>
            <a:endParaRPr lang="en-AU"/>
          </a:p>
        </p:txBody>
      </p:sp>
      <p:sp>
        <p:nvSpPr>
          <p:cNvPr id="9" name="Body copy"/>
          <p:cNvSpPr>
            <a:spLocks noGrp="1"/>
          </p:cNvSpPr>
          <p:nvPr>
            <p:ph type="body" sz="quarter" idx="13" hasCustomPrompt="1"/>
          </p:nvPr>
        </p:nvSpPr>
        <p:spPr>
          <a:xfrm>
            <a:off x="8242300" y="2449185"/>
            <a:ext cx="3221999" cy="1315486"/>
          </a:xfrm>
        </p:spPr>
        <p:txBody>
          <a:bodyPr tIns="270000">
            <a:sp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no bullets</a:t>
            </a:r>
          </a:p>
          <a:p>
            <a:pPr lvl="1"/>
            <a:r>
              <a:rPr lang="en-US"/>
              <a:t>Text level 2 - bullets</a:t>
            </a:r>
          </a:p>
          <a:p>
            <a:pPr lvl="2"/>
            <a:r>
              <a:rPr lang="en-US"/>
              <a:t>Text level 3 - bullets</a:t>
            </a:r>
          </a:p>
          <a:p>
            <a:pPr lvl="3"/>
            <a:r>
              <a:rPr lang="en-US"/>
              <a:t>Text level 4 – small caption</a:t>
            </a:r>
          </a:p>
          <a:p>
            <a:pPr lvl="4"/>
            <a:r>
              <a:rPr lang="en-US"/>
              <a:t>Text level 5 – small copy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98BAC0-D927-4D98-8A66-85C1226BCD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2301" y="5387530"/>
            <a:ext cx="3221998" cy="749746"/>
          </a:xfrm>
        </p:spPr>
        <p:txBody>
          <a:bodyPr anchor="b"/>
          <a:lstStyle>
            <a:lvl1pPr>
              <a:defRPr sz="900" b="1" i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 lang="en-US" sz="907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Add your supporting copy</a:t>
            </a:r>
          </a:p>
        </p:txBody>
      </p:sp>
      <p:cxnSp>
        <p:nvCxnSpPr>
          <p:cNvPr id="6" name="Gradient line"/>
          <p:cNvCxnSpPr/>
          <p:nvPr userDrawn="1"/>
        </p:nvCxnSpPr>
        <p:spPr>
          <a:xfrm>
            <a:off x="8242300" y="2449183"/>
            <a:ext cx="3221999" cy="0"/>
          </a:xfrm>
          <a:prstGeom prst="line">
            <a:avLst/>
          </a:prstGeom>
          <a:ln w="1270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1"/>
          <p:cNvSpPr>
            <a:spLocks noGrp="1"/>
          </p:cNvSpPr>
          <p:nvPr>
            <p:ph type="pic" sz="quarter" idx="15" hasCustomPrompt="1"/>
          </p:nvPr>
        </p:nvSpPr>
        <p:spPr>
          <a:xfrm>
            <a:off x="714374" y="717550"/>
            <a:ext cx="6991351" cy="2646000"/>
          </a:xfrm>
          <a:noFill/>
        </p:spPr>
        <p:txBody>
          <a:bodyPr lIns="90000" tIns="90000" rIns="90000" bIns="90000" anchor="b"/>
          <a:lstStyle>
            <a:lvl1pPr marL="0" indent="0">
              <a:buNone/>
              <a:defRPr/>
            </a:lvl1pPr>
          </a:lstStyle>
          <a:p>
            <a:r>
              <a:rPr lang="en-US"/>
              <a:t>Add an image</a:t>
            </a:r>
            <a:endParaRPr lang="en-AU"/>
          </a:p>
        </p:txBody>
      </p:sp>
      <p:sp>
        <p:nvSpPr>
          <p:cNvPr id="15" name="Picture 2"/>
          <p:cNvSpPr>
            <a:spLocks noGrp="1"/>
          </p:cNvSpPr>
          <p:nvPr>
            <p:ph type="pic" sz="quarter" idx="16" hasCustomPrompt="1"/>
          </p:nvPr>
        </p:nvSpPr>
        <p:spPr>
          <a:xfrm>
            <a:off x="714374" y="3493120"/>
            <a:ext cx="6991351" cy="2644156"/>
          </a:xfrm>
        </p:spPr>
        <p:txBody>
          <a:bodyPr lIns="90000" tIns="90000" rIns="90000" bIns="90000"/>
          <a:lstStyle>
            <a:lvl1pPr marL="0" indent="0">
              <a:buNone/>
              <a:defRPr/>
            </a:lvl1pPr>
          </a:lstStyle>
          <a:p>
            <a:r>
              <a:rPr lang="en-US"/>
              <a:t>Add an image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3C80C4-61FD-4339-96F0-A7D277972A1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9F01141-B76B-4286-BFD1-0164657B0345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8BBC1FD-4755-41CB-A426-06F63B7BDFB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05D9C3A-10A2-4AF8-8ADB-68ACDD1BA95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5076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1E6755-4FAC-4610-B443-A9E9FB6A7CD1}"/>
              </a:ext>
            </a:extLst>
          </p:cNvPr>
          <p:cNvGrpSpPr/>
          <p:nvPr userDrawn="1"/>
        </p:nvGrpSpPr>
        <p:grpSpPr>
          <a:xfrm>
            <a:off x="3446612" y="778150"/>
            <a:ext cx="8754334" cy="6091461"/>
            <a:chOff x="1117107" y="-208436"/>
            <a:chExt cx="7678280" cy="67161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A119D1A-4009-4764-96D2-E1999C3E330B}"/>
                </a:ext>
              </a:extLst>
            </p:cNvPr>
            <p:cNvSpPr/>
            <p:nvPr userDrawn="1"/>
          </p:nvSpPr>
          <p:spPr>
            <a:xfrm>
              <a:off x="1117107" y="-208436"/>
              <a:ext cx="5367750" cy="5837325"/>
            </a:xfrm>
            <a:prstGeom prst="rect">
              <a:avLst/>
            </a:prstGeom>
            <a:noFill/>
            <a:ln w="127000"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089"/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FB2BE122-90FA-4E37-9906-CF4F71A174FC}"/>
                </a:ext>
              </a:extLst>
            </p:cNvPr>
            <p:cNvSpPr/>
            <p:nvPr userDrawn="1"/>
          </p:nvSpPr>
          <p:spPr>
            <a:xfrm>
              <a:off x="6484855" y="5624878"/>
              <a:ext cx="2310532" cy="882805"/>
            </a:xfrm>
            <a:custGeom>
              <a:avLst/>
              <a:gdLst>
                <a:gd name="connsiteX0" fmla="*/ 0 w 2741827"/>
                <a:gd name="connsiteY0" fmla="*/ 0 h 883822"/>
                <a:gd name="connsiteX1" fmla="*/ 2741827 w 2741827"/>
                <a:gd name="connsiteY1" fmla="*/ 0 h 883822"/>
                <a:gd name="connsiteX2" fmla="*/ 2741827 w 2741827"/>
                <a:gd name="connsiteY2" fmla="*/ 883822 h 883822"/>
                <a:gd name="connsiteX3" fmla="*/ 0 w 2741827"/>
                <a:gd name="connsiteY3" fmla="*/ 883822 h 883822"/>
                <a:gd name="connsiteX4" fmla="*/ 0 w 2741827"/>
                <a:gd name="connsiteY4" fmla="*/ 0 h 883822"/>
                <a:gd name="connsiteX0" fmla="*/ 2741827 w 2833267"/>
                <a:gd name="connsiteY0" fmla="*/ 883822 h 975262"/>
                <a:gd name="connsiteX1" fmla="*/ 0 w 2833267"/>
                <a:gd name="connsiteY1" fmla="*/ 883822 h 975262"/>
                <a:gd name="connsiteX2" fmla="*/ 0 w 2833267"/>
                <a:gd name="connsiteY2" fmla="*/ 0 h 975262"/>
                <a:gd name="connsiteX3" fmla="*/ 2741827 w 2833267"/>
                <a:gd name="connsiteY3" fmla="*/ 0 h 975262"/>
                <a:gd name="connsiteX4" fmla="*/ 2833267 w 2833267"/>
                <a:gd name="connsiteY4" fmla="*/ 975262 h 975262"/>
                <a:gd name="connsiteX0" fmla="*/ 0 w 2833267"/>
                <a:gd name="connsiteY0" fmla="*/ 883822 h 975262"/>
                <a:gd name="connsiteX1" fmla="*/ 0 w 2833267"/>
                <a:gd name="connsiteY1" fmla="*/ 0 h 975262"/>
                <a:gd name="connsiteX2" fmla="*/ 2741827 w 2833267"/>
                <a:gd name="connsiteY2" fmla="*/ 0 h 975262"/>
                <a:gd name="connsiteX3" fmla="*/ 2833267 w 2833267"/>
                <a:gd name="connsiteY3" fmla="*/ 975262 h 975262"/>
                <a:gd name="connsiteX0" fmla="*/ 0 w 2741827"/>
                <a:gd name="connsiteY0" fmla="*/ 883822 h 883822"/>
                <a:gd name="connsiteX1" fmla="*/ 0 w 2741827"/>
                <a:gd name="connsiteY1" fmla="*/ 0 h 883822"/>
                <a:gd name="connsiteX2" fmla="*/ 2741827 w 2741827"/>
                <a:gd name="connsiteY2" fmla="*/ 0 h 883822"/>
                <a:gd name="connsiteX0" fmla="*/ 0 w 2617136"/>
                <a:gd name="connsiteY0" fmla="*/ 883822 h 883822"/>
                <a:gd name="connsiteX1" fmla="*/ 0 w 2617136"/>
                <a:gd name="connsiteY1" fmla="*/ 0 h 883822"/>
                <a:gd name="connsiteX2" fmla="*/ 2617136 w 2617136"/>
                <a:gd name="connsiteY2" fmla="*/ 0 h 883822"/>
                <a:gd name="connsiteX0" fmla="*/ 0 w 2622869"/>
                <a:gd name="connsiteY0" fmla="*/ 883822 h 883822"/>
                <a:gd name="connsiteX1" fmla="*/ 0 w 2622869"/>
                <a:gd name="connsiteY1" fmla="*/ 0 h 883822"/>
                <a:gd name="connsiteX2" fmla="*/ 2622869 w 2622869"/>
                <a:gd name="connsiteY2" fmla="*/ 2866 h 883822"/>
                <a:gd name="connsiteX0" fmla="*/ 0 w 2634335"/>
                <a:gd name="connsiteY0" fmla="*/ 886689 h 886689"/>
                <a:gd name="connsiteX1" fmla="*/ 0 w 2634335"/>
                <a:gd name="connsiteY1" fmla="*/ 2867 h 886689"/>
                <a:gd name="connsiteX2" fmla="*/ 2634335 w 2634335"/>
                <a:gd name="connsiteY2" fmla="*/ 0 h 886689"/>
                <a:gd name="connsiteX0" fmla="*/ 0 w 2634335"/>
                <a:gd name="connsiteY0" fmla="*/ 800696 h 800696"/>
                <a:gd name="connsiteX1" fmla="*/ 0 w 2634335"/>
                <a:gd name="connsiteY1" fmla="*/ 2867 h 800696"/>
                <a:gd name="connsiteX2" fmla="*/ 2634335 w 2634335"/>
                <a:gd name="connsiteY2" fmla="*/ 0 h 80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4335" h="800696">
                  <a:moveTo>
                    <a:pt x="0" y="800696"/>
                  </a:moveTo>
                  <a:lnTo>
                    <a:pt x="0" y="2867"/>
                  </a:lnTo>
                  <a:lnTo>
                    <a:pt x="2634335" y="0"/>
                  </a:lnTo>
                </a:path>
              </a:pathLst>
            </a:custGeom>
            <a:noFill/>
            <a:ln w="127000"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108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089"/>
            </a:p>
          </p:txBody>
        </p:sp>
      </p:grp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745583" y="5154467"/>
            <a:ext cx="4305300" cy="664797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73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This is the secondary heading. Include long titles here rather than in the submission heading.</a:t>
            </a:r>
            <a:endParaRPr lang="en-AU"/>
          </a:p>
        </p:txBody>
      </p:sp>
      <p:sp>
        <p:nvSpPr>
          <p:cNvPr id="12" name="Submission details"/>
          <p:cNvSpPr>
            <a:spLocks noGrp="1"/>
          </p:cNvSpPr>
          <p:nvPr>
            <p:ph type="body" sz="quarter" idx="10" hasCustomPrompt="1"/>
          </p:nvPr>
        </p:nvSpPr>
        <p:spPr>
          <a:xfrm>
            <a:off x="3745583" y="6321084"/>
            <a:ext cx="4305300" cy="251223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AU" sz="907" b="1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indent="0">
              <a:buNone/>
            </a:pPr>
            <a:r>
              <a:rPr lang="en-AU"/>
              <a:t>Prepared for [Client name placed here]</a:t>
            </a:r>
            <a:br>
              <a:rPr lang="en-AU"/>
            </a:br>
            <a:r>
              <a:rPr lang="en-AU"/>
              <a:t>[Month] [Year]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2660296" y="1470025"/>
            <a:ext cx="5592574" cy="2803433"/>
          </a:xfrm>
          <a:solidFill>
            <a:schemeClr val="tx1"/>
          </a:solidFill>
        </p:spPr>
        <p:txBody>
          <a:bodyPr tIns="216000" rIns="0" bIns="0" anchor="t"/>
          <a:lstStyle>
            <a:lvl1pPr>
              <a:lnSpc>
                <a:spcPct val="70000"/>
              </a:lnSpc>
              <a:spcAft>
                <a:spcPts val="2000"/>
              </a:spcAft>
              <a:defRPr sz="8000" cap="all" baseline="0">
                <a:solidFill>
                  <a:schemeClr val="bg1"/>
                </a:solidFill>
                <a:latin typeface="Flama Cond Bold" panose="02000000000000000000" pitchFamily="2" charset="0"/>
              </a:defRPr>
            </a:lvl1pPr>
          </a:lstStyle>
          <a:p>
            <a:r>
              <a:rPr lang="en-US"/>
              <a:t>Add your presentation title here</a:t>
            </a:r>
            <a:endParaRPr lang="en-AU"/>
          </a:p>
        </p:txBody>
      </p:sp>
      <p:pic>
        <p:nvPicPr>
          <p:cNvPr id="14" name="Urbis logo">
            <a:extLst>
              <a:ext uri="{FF2B5EF4-FFF2-40B4-BE49-F238E27FC236}">
                <a16:creationId xmlns:a16="http://schemas.microsoft.com/office/drawing/2014/main" id="{4D23A13F-A840-4C50-B67F-733EF101FB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3717" y="1497321"/>
            <a:ext cx="15056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4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720000" y="1129735"/>
            <a:ext cx="6967817" cy="2730729"/>
          </a:xfrm>
        </p:spPr>
        <p:txBody>
          <a:bodyPr anchor="t" anchorCtr="0"/>
          <a:lstStyle>
            <a:lvl1pPr>
              <a:lnSpc>
                <a:spcPct val="70000"/>
              </a:lnSpc>
              <a:spcAft>
                <a:spcPts val="2000"/>
              </a:spcAft>
              <a:defRPr sz="8000" cap="all" baseline="0">
                <a:latin typeface="Flama Cond Bold" panose="02000000000000000000" pitchFamily="2" charset="0"/>
              </a:defRPr>
            </a:lvl1pPr>
          </a:lstStyle>
          <a:p>
            <a:r>
              <a:rPr lang="en-US"/>
              <a:t>Add your presentation title here</a:t>
            </a:r>
            <a:endParaRPr lang="en-AU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37908" y="4943301"/>
            <a:ext cx="3203854" cy="664797"/>
          </a:xfrm>
        </p:spPr>
        <p:txBody>
          <a:bodyPr wrap="square" tIns="0" anchor="b">
            <a:sp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73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This is the secondary heading. Include long titles here if required, or list speakers.</a:t>
            </a:r>
          </a:p>
        </p:txBody>
      </p:sp>
      <p:sp>
        <p:nvSpPr>
          <p:cNvPr id="12" name="Submission details"/>
          <p:cNvSpPr>
            <a:spLocks noGrp="1"/>
          </p:cNvSpPr>
          <p:nvPr>
            <p:ph type="body" sz="quarter" idx="10" hasCustomPrompt="1"/>
          </p:nvPr>
        </p:nvSpPr>
        <p:spPr>
          <a:xfrm>
            <a:off x="737908" y="5820866"/>
            <a:ext cx="3203854" cy="31482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AU" sz="900" b="1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indent="0">
              <a:buNone/>
            </a:pPr>
            <a:r>
              <a:rPr lang="en-AU"/>
              <a:t>Prepared for [Client name placed here]</a:t>
            </a:r>
            <a:br>
              <a:rPr lang="en-AU"/>
            </a:br>
            <a:r>
              <a:rPr lang="en-AU"/>
              <a:t>[Month] [Year]</a:t>
            </a:r>
          </a:p>
        </p:txBody>
      </p:sp>
      <p:pic>
        <p:nvPicPr>
          <p:cNvPr id="1026" name="Urbis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3502" y="893433"/>
            <a:ext cx="15056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radient line">
            <a:extLst>
              <a:ext uri="{FF2B5EF4-FFF2-40B4-BE49-F238E27FC236}">
                <a16:creationId xmlns:a16="http://schemas.microsoft.com/office/drawing/2014/main" id="{F78A6A71-0402-DC41-8E18-CA74224745AD}"/>
              </a:ext>
            </a:extLst>
          </p:cNvPr>
          <p:cNvCxnSpPr>
            <a:cxnSpLocks/>
          </p:cNvCxnSpPr>
          <p:nvPr userDrawn="1"/>
        </p:nvCxnSpPr>
        <p:spPr>
          <a:xfrm>
            <a:off x="720000" y="776521"/>
            <a:ext cx="5216406" cy="0"/>
          </a:xfrm>
          <a:prstGeom prst="line">
            <a:avLst/>
          </a:prstGeom>
          <a:ln w="2540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39A8B84-ADBC-C143-88E9-DA2F65F9F126}"/>
              </a:ext>
            </a:extLst>
          </p:cNvPr>
          <p:cNvSpPr txBox="1"/>
          <p:nvPr userDrawn="1"/>
        </p:nvSpPr>
        <p:spPr>
          <a:xfrm>
            <a:off x="1579616" y="25760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 defTabSz="489775" rtl="0" eaLnBrk="1" latinLnBrk="0" hangingPunct="1">
              <a:spcBef>
                <a:spcPts val="0"/>
              </a:spcBef>
              <a:spcAft>
                <a:spcPts val="272"/>
              </a:spcAft>
              <a:buFont typeface="Wingdings" panose="05000000000000000000" pitchFamily="2" charset="2"/>
              <a:buNone/>
            </a:pPr>
            <a:endParaRPr lang="en-AU" sz="1089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985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gradFill flip="none" rotWithShape="1">
            <a:gsLst>
              <a:gs pos="30000">
                <a:schemeClr val="tx1">
                  <a:alpha val="85000"/>
                </a:schemeClr>
              </a:gs>
              <a:gs pos="100000">
                <a:schemeClr val="tx1">
                  <a:alpha val="0"/>
                </a:schemeClr>
              </a:gs>
            </a:gsLst>
            <a:lin ang="2700000" scaled="1"/>
            <a:tileRect/>
          </a:gra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41466" rIns="82931" bIns="41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089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720725" y="1820867"/>
            <a:ext cx="5103813" cy="1202994"/>
          </a:xfrm>
        </p:spPr>
        <p:txBody>
          <a:bodyPr tIns="216000" anchor="t" anchorCtr="0"/>
          <a:lstStyle>
            <a:lvl1pPr>
              <a:lnSpc>
                <a:spcPct val="80000"/>
              </a:lnSpc>
              <a:spcAft>
                <a:spcPts val="1000"/>
              </a:spcAft>
              <a:defRPr sz="4000" cap="all" baseline="0">
                <a:latin typeface="Flama Cond Bold" panose="02000000000000000000" pitchFamily="2" charset="0"/>
              </a:defRPr>
            </a:lvl1pPr>
          </a:lstStyle>
          <a:p>
            <a:r>
              <a:rPr lang="en-US"/>
              <a:t>Format background to add an image</a:t>
            </a:r>
            <a:endParaRPr lang="en-AU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0725" y="1250118"/>
            <a:ext cx="5103880" cy="200952"/>
          </a:xfrm>
        </p:spPr>
        <p:txBody>
          <a:bodyPr wrap="square" tIns="0">
            <a:spAutoFit/>
          </a:bodyPr>
          <a:lstStyle>
            <a:lvl1pPr marL="0" indent="0" algn="l">
              <a:buNone/>
              <a:defRPr sz="1400" b="1" cap="all" baseline="0">
                <a:solidFill>
                  <a:schemeClr val="bg1">
                    <a:lumMod val="75000"/>
                  </a:schemeClr>
                </a:solidFill>
              </a:defRPr>
            </a:lvl1pPr>
            <a:lvl2pPr marL="473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Sub-heading</a:t>
            </a:r>
            <a:endParaRPr lang="en-AU"/>
          </a:p>
        </p:txBody>
      </p:sp>
      <p:cxnSp>
        <p:nvCxnSpPr>
          <p:cNvPr id="8" name="Gradient line">
            <a:extLst>
              <a:ext uri="{FF2B5EF4-FFF2-40B4-BE49-F238E27FC236}">
                <a16:creationId xmlns:a16="http://schemas.microsoft.com/office/drawing/2014/main" id="{F78A6A71-0402-DC41-8E18-CA74224745AD}"/>
              </a:ext>
            </a:extLst>
          </p:cNvPr>
          <p:cNvCxnSpPr>
            <a:cxnSpLocks/>
          </p:cNvCxnSpPr>
          <p:nvPr userDrawn="1"/>
        </p:nvCxnSpPr>
        <p:spPr>
          <a:xfrm>
            <a:off x="720725" y="1731553"/>
            <a:ext cx="5103880" cy="0"/>
          </a:xfrm>
          <a:prstGeom prst="line">
            <a:avLst/>
          </a:prstGeom>
          <a:ln w="190500">
            <a:gradFill>
              <a:gsLst>
                <a:gs pos="0">
                  <a:schemeClr val="accent1"/>
                </a:gs>
                <a:gs pos="100000">
                  <a:schemeClr val="accent3"/>
                </a:gs>
                <a:gs pos="5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39A8B84-ADBC-C143-88E9-DA2F65F9F126}"/>
              </a:ext>
            </a:extLst>
          </p:cNvPr>
          <p:cNvSpPr txBox="1"/>
          <p:nvPr userDrawn="1"/>
        </p:nvSpPr>
        <p:spPr>
          <a:xfrm>
            <a:off x="1579616" y="25760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 defTabSz="489775" rtl="0" eaLnBrk="1" latinLnBrk="0" hangingPunct="1">
              <a:spcBef>
                <a:spcPts val="0"/>
              </a:spcBef>
              <a:spcAft>
                <a:spcPts val="272"/>
              </a:spcAft>
              <a:buFont typeface="Wingdings" panose="05000000000000000000" pitchFamily="2" charset="2"/>
              <a:buNone/>
            </a:pPr>
            <a:endParaRPr lang="en-AU" sz="1089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Urbis logo">
            <a:extLst>
              <a:ext uri="{FF2B5EF4-FFF2-40B4-BE49-F238E27FC236}">
                <a16:creationId xmlns:a16="http://schemas.microsoft.com/office/drawing/2014/main" id="{AE950D65-FEC0-45F7-803E-921F7D5179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3017" y="6306382"/>
            <a:ext cx="627371" cy="4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373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/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A1323AB-172B-CC4F-B142-A4CF8D90A9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1762" y="2"/>
            <a:ext cx="8250237" cy="6858000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1F61F6-4B17-A945-A44F-0B55F16E8AE3}"/>
              </a:ext>
            </a:extLst>
          </p:cNvPr>
          <p:cNvSpPr/>
          <p:nvPr userDrawn="1"/>
        </p:nvSpPr>
        <p:spPr>
          <a:xfrm>
            <a:off x="0" y="0"/>
            <a:ext cx="3941763" cy="685800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41466" rIns="82931" bIns="41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08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724" y="720733"/>
            <a:ext cx="3205715" cy="5414951"/>
          </a:xfrm>
        </p:spPr>
        <p:txBody>
          <a:bodyPr wrap="square" tIns="144000" rIns="144000" bIns="144000" anchor="ctr" anchorCtr="0">
            <a:noAutofit/>
          </a:bodyPr>
          <a:lstStyle>
            <a:lvl1pPr>
              <a:spcAft>
                <a:spcPts val="1000"/>
              </a:spcAft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your slide title here</a:t>
            </a:r>
            <a:endParaRPr lang="en-AU"/>
          </a:p>
        </p:txBody>
      </p:sp>
      <p:sp>
        <p:nvSpPr>
          <p:cNvPr id="9" name="Body copy"/>
          <p:cNvSpPr>
            <a:spLocks noGrp="1"/>
          </p:cNvSpPr>
          <p:nvPr>
            <p:ph type="body" sz="quarter" idx="13" hasCustomPrompt="1"/>
          </p:nvPr>
        </p:nvSpPr>
        <p:spPr>
          <a:xfrm>
            <a:off x="4492362" y="720725"/>
            <a:ext cx="5193185" cy="5414962"/>
          </a:xfrm>
        </p:spPr>
        <p:txBody>
          <a:bodyPr wrap="square" tIns="0" numCol="1" spcCol="504000" anchor="ctr" anchorCtr="0">
            <a:no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 marL="360000" indent="-180000">
              <a:buFont typeface="Arial" panose="020B0604020202020204" pitchFamily="34" charset="0"/>
              <a:buChar char="-"/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3"/>
            <a:r>
              <a:rPr lang="en-US"/>
              <a:t>Use text level 4 for large intro text</a:t>
            </a:r>
          </a:p>
          <a:p>
            <a:pPr lvl="0"/>
            <a:r>
              <a:rPr lang="en-US"/>
              <a:t>Use text level 1 for regular sized text</a:t>
            </a:r>
          </a:p>
          <a:p>
            <a:pPr lvl="7"/>
            <a:r>
              <a:rPr lang="en-US"/>
              <a:t>Use text level 8 for medium intro copy.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2F88EE-46DF-1647-A7FA-DFEAF8CBB456}"/>
              </a:ext>
            </a:extLst>
          </p:cNvPr>
          <p:cNvSpPr txBox="1"/>
          <p:nvPr userDrawn="1"/>
        </p:nvSpPr>
        <p:spPr>
          <a:xfrm>
            <a:off x="-1942928" y="20859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 defTabSz="489775" rtl="0" eaLnBrk="1" latinLnBrk="0" hangingPunct="1">
              <a:spcBef>
                <a:spcPts val="0"/>
              </a:spcBef>
              <a:spcAft>
                <a:spcPts val="272"/>
              </a:spcAft>
              <a:buFont typeface="Wingdings" panose="05000000000000000000" pitchFamily="2" charset="2"/>
              <a:buNone/>
            </a:pPr>
            <a:endParaRPr lang="en-AU" sz="1089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0432D6-16A0-4E10-9F9D-CEFD25037FA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0455B8E-B660-455B-894F-C7A0A8EF9904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CEC8A5-FF3A-4342-91F4-BF49FF26A8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60550B-EFD0-4547-BB06-ADB3254E3D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5006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/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A1323AB-172B-CC4F-B142-A4CF8D90A9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1762" y="2"/>
            <a:ext cx="8250237" cy="6858000"/>
          </a:xfrm>
          <a:solidFill>
            <a:schemeClr val="bg1"/>
          </a:solidFill>
        </p:spPr>
        <p:txBody>
          <a:bodyPr/>
          <a:lstStyle/>
          <a:p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1F61F6-4B17-A945-A44F-0B55F16E8AE3}"/>
              </a:ext>
            </a:extLst>
          </p:cNvPr>
          <p:cNvSpPr/>
          <p:nvPr userDrawn="1"/>
        </p:nvSpPr>
        <p:spPr>
          <a:xfrm>
            <a:off x="0" y="0"/>
            <a:ext cx="3941763" cy="685800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41466" rIns="82931" bIns="41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08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724" y="720733"/>
            <a:ext cx="3205715" cy="5414951"/>
          </a:xfrm>
        </p:spPr>
        <p:txBody>
          <a:bodyPr wrap="square" tIns="144000" rIns="144000" bIns="144000" anchor="ctr" anchorCtr="0">
            <a:noAutofit/>
          </a:bodyPr>
          <a:lstStyle>
            <a:lvl1pPr>
              <a:spcAft>
                <a:spcPts val="1000"/>
              </a:spcAft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your slide title here</a:t>
            </a:r>
            <a:endParaRPr lang="en-AU"/>
          </a:p>
        </p:txBody>
      </p:sp>
      <p:sp>
        <p:nvSpPr>
          <p:cNvPr id="9" name="Body copy"/>
          <p:cNvSpPr>
            <a:spLocks noGrp="1"/>
          </p:cNvSpPr>
          <p:nvPr>
            <p:ph type="body" sz="quarter" idx="13" hasCustomPrompt="1"/>
          </p:nvPr>
        </p:nvSpPr>
        <p:spPr>
          <a:xfrm>
            <a:off x="4492362" y="720725"/>
            <a:ext cx="5193185" cy="5414962"/>
          </a:xfrm>
        </p:spPr>
        <p:txBody>
          <a:bodyPr wrap="square" tIns="0" numCol="1" spcCol="504000" anchor="ctr" anchorCtr="0">
            <a:no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 marL="360000" indent="-180000">
              <a:buFont typeface="Arial" panose="020B0604020202020204" pitchFamily="34" charset="0"/>
              <a:buChar char="-"/>
              <a:defRPr baseline="0">
                <a:solidFill>
                  <a:schemeClr val="tx1"/>
                </a:solidFill>
              </a:defRPr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3"/>
            <a:r>
              <a:rPr lang="en-US"/>
              <a:t>Use text level 4 for large intro text</a:t>
            </a:r>
          </a:p>
          <a:p>
            <a:pPr lvl="0"/>
            <a:r>
              <a:rPr lang="en-US"/>
              <a:t>Use text level 1 for regular sized text</a:t>
            </a:r>
          </a:p>
          <a:p>
            <a:pPr lvl="7"/>
            <a:r>
              <a:rPr lang="en-US"/>
              <a:t>Use text level 8 for medium intro copy.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2F88EE-46DF-1647-A7FA-DFEAF8CBB456}"/>
              </a:ext>
            </a:extLst>
          </p:cNvPr>
          <p:cNvSpPr txBox="1"/>
          <p:nvPr userDrawn="1"/>
        </p:nvSpPr>
        <p:spPr>
          <a:xfrm>
            <a:off x="-1942928" y="20859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 defTabSz="489775" rtl="0" eaLnBrk="1" latinLnBrk="0" hangingPunct="1">
              <a:spcBef>
                <a:spcPts val="0"/>
              </a:spcBef>
              <a:spcAft>
                <a:spcPts val="272"/>
              </a:spcAft>
              <a:buFont typeface="Wingdings" panose="05000000000000000000" pitchFamily="2" charset="2"/>
              <a:buNone/>
            </a:pPr>
            <a:endParaRPr lang="en-AU" sz="1089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0432D6-16A0-4E10-9F9D-CEFD25037FA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0455B8E-B660-455B-894F-C7A0A8EF9904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CEC8A5-FF3A-4342-91F4-BF49FF26A8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60550B-EFD0-4547-BB06-ADB3254E3D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Urbis logo">
            <a:extLst>
              <a:ext uri="{FF2B5EF4-FFF2-40B4-BE49-F238E27FC236}">
                <a16:creationId xmlns:a16="http://schemas.microsoft.com/office/drawing/2014/main" id="{ECFB66AF-E6DB-4BA6-93E0-AD7D53D8BE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64925" y="6305780"/>
            <a:ext cx="625463" cy="4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04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B485-3F32-984B-8D97-2CD0740B5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3218400" cy="1031803"/>
          </a:xfrm>
        </p:spPr>
        <p:txBody>
          <a:bodyPr tIns="144000"/>
          <a:lstStyle>
            <a:lvl1pPr>
              <a:spcAft>
                <a:spcPts val="1000"/>
              </a:spcAft>
              <a:defRPr/>
            </a:lvl1pPr>
          </a:lstStyle>
          <a:p>
            <a:r>
              <a:rPr lang="en-US"/>
              <a:t>Add your slide title here</a:t>
            </a:r>
            <a:endParaRPr lang="en-AU"/>
          </a:p>
        </p:txBody>
      </p:sp>
      <p:cxnSp>
        <p:nvCxnSpPr>
          <p:cNvPr id="7" name="Gradient line">
            <a:extLst>
              <a:ext uri="{FF2B5EF4-FFF2-40B4-BE49-F238E27FC236}">
                <a16:creationId xmlns:a16="http://schemas.microsoft.com/office/drawing/2014/main" id="{4D600217-1558-4C48-887E-3CBA4DFF74B9}"/>
              </a:ext>
            </a:extLst>
          </p:cNvPr>
          <p:cNvCxnSpPr>
            <a:cxnSpLocks/>
          </p:cNvCxnSpPr>
          <p:nvPr userDrawn="1"/>
        </p:nvCxnSpPr>
        <p:spPr>
          <a:xfrm>
            <a:off x="720000" y="720000"/>
            <a:ext cx="3218400" cy="0"/>
          </a:xfrm>
          <a:prstGeom prst="line">
            <a:avLst/>
          </a:prstGeom>
          <a:ln w="1270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AC2F2B-28ED-0040-9F64-3DF928034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1" y="2449513"/>
            <a:ext cx="5104538" cy="1042850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A2B793-A3F1-4DE9-AF4C-B06F9D8DA8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455B8E-B660-455B-894F-C7A0A8EF9904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6F8518-2FFF-4360-8E8B-376810CED8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5FDF7-12FD-4726-88AF-3C82AA2074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042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086B00-78F2-7D4F-89CA-1228D0D34CB9}"/>
              </a:ext>
            </a:extLst>
          </p:cNvPr>
          <p:cNvSpPr/>
          <p:nvPr userDrawn="1"/>
        </p:nvSpPr>
        <p:spPr>
          <a:xfrm>
            <a:off x="397" y="1"/>
            <a:ext cx="12192000" cy="6857999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85000"/>
                </a:schemeClr>
              </a:gs>
              <a:gs pos="70000">
                <a:schemeClr val="bg1">
                  <a:alpha val="0"/>
                </a:schemeClr>
              </a:gs>
            </a:gsLst>
            <a:lin ang="2700000" scaled="1"/>
            <a:tileRect/>
          </a:gra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41466" rIns="82931" bIns="41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089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719999" y="1129735"/>
            <a:ext cx="6985725" cy="2915395"/>
          </a:xfrm>
        </p:spPr>
        <p:txBody>
          <a:bodyPr anchor="t"/>
          <a:lstStyle>
            <a:lvl1pPr>
              <a:lnSpc>
                <a:spcPct val="75000"/>
              </a:lnSpc>
              <a:spcAft>
                <a:spcPts val="1000"/>
              </a:spcAft>
              <a:defRPr sz="8000" cap="all" baseline="0">
                <a:solidFill>
                  <a:schemeClr val="tx1"/>
                </a:solidFill>
                <a:latin typeface="Flama Cond Bold" panose="02000000000000000000" pitchFamily="2" charset="0"/>
              </a:defRPr>
            </a:lvl1pPr>
          </a:lstStyle>
          <a:p>
            <a:r>
              <a:rPr lang="en-US" dirty="0"/>
              <a:t>Add your presentation title here</a:t>
            </a:r>
            <a:endParaRPr lang="en-AU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0726" y="4946856"/>
            <a:ext cx="3282156" cy="664797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73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This is the secondary heading. Include long titles here if required, or list speakers.</a:t>
            </a:r>
            <a:endParaRPr lang="en-AU"/>
          </a:p>
        </p:txBody>
      </p:sp>
      <p:sp>
        <p:nvSpPr>
          <p:cNvPr id="12" name="Submission details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5" y="5884465"/>
            <a:ext cx="3283298" cy="251223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AU" sz="900" b="1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indent="0">
              <a:buNone/>
            </a:pPr>
            <a:r>
              <a:rPr lang="en-AU"/>
              <a:t>Prepared for [Client name placed here]</a:t>
            </a:r>
            <a:br>
              <a:rPr lang="en-AU"/>
            </a:br>
            <a:r>
              <a:rPr lang="en-AU"/>
              <a:t>[Month] [Year]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DC504-B212-9346-9BAB-A7FAE20EE06A}"/>
              </a:ext>
            </a:extLst>
          </p:cNvPr>
          <p:cNvSpPr txBox="1"/>
          <p:nvPr userDrawn="1"/>
        </p:nvSpPr>
        <p:spPr>
          <a:xfrm>
            <a:off x="9897592" y="-5878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 defTabSz="489775" rtl="0" eaLnBrk="1" latinLnBrk="0" hangingPunct="1">
              <a:spcBef>
                <a:spcPts val="0"/>
              </a:spcBef>
              <a:spcAft>
                <a:spcPts val="272"/>
              </a:spcAft>
              <a:buFont typeface="Wingdings" panose="05000000000000000000" pitchFamily="2" charset="2"/>
              <a:buNone/>
            </a:pPr>
            <a:endParaRPr lang="en-US" sz="1089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053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3218400" cy="1031803"/>
          </a:xfrm>
        </p:spPr>
        <p:txBody>
          <a:bodyPr wrap="square" tIns="144000">
            <a:spAutoFit/>
          </a:bodyPr>
          <a:lstStyle>
            <a:lvl1pPr>
              <a:spcAft>
                <a:spcPts val="1000"/>
              </a:spcAft>
              <a:defRPr/>
            </a:lvl1pPr>
          </a:lstStyle>
          <a:p>
            <a:r>
              <a:rPr lang="en-US"/>
              <a:t>Add your slide title here</a:t>
            </a:r>
            <a:endParaRPr lang="en-AU"/>
          </a:p>
        </p:txBody>
      </p:sp>
      <p:cxnSp>
        <p:nvCxnSpPr>
          <p:cNvPr id="10" name="Gradient line"/>
          <p:cNvCxnSpPr/>
          <p:nvPr userDrawn="1"/>
        </p:nvCxnSpPr>
        <p:spPr>
          <a:xfrm>
            <a:off x="720000" y="720000"/>
            <a:ext cx="3218400" cy="0"/>
          </a:xfrm>
          <a:prstGeom prst="line">
            <a:avLst/>
          </a:prstGeom>
          <a:ln w="1270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83FFC-D7F8-42FC-B6FC-89DEDFD684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455B8E-B660-455B-894F-C7A0A8EF9904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960F3-01DA-48D1-BFF6-565541F29B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B839B-18CF-4852-837C-11032E6A6E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D82E0F-8F7D-4449-A0D6-B45D001637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725" y="4408488"/>
            <a:ext cx="3205163" cy="1727200"/>
          </a:xfrm>
        </p:spPr>
        <p:txBody>
          <a:bodyPr anchor="b"/>
          <a:lstStyle/>
          <a:p>
            <a:pPr lvl="0"/>
            <a:r>
              <a:rPr lang="en-US"/>
              <a:t>Text level 1 – body copy</a:t>
            </a:r>
          </a:p>
          <a:p>
            <a:pPr lvl="1"/>
            <a:r>
              <a:rPr lang="en-US"/>
              <a:t>Text level 2 - bullets</a:t>
            </a:r>
          </a:p>
          <a:p>
            <a:pPr lvl="2"/>
            <a:r>
              <a:rPr lang="en-US"/>
              <a:t>Text level 3 - bullets</a:t>
            </a:r>
          </a:p>
          <a:p>
            <a:pPr lvl="3"/>
            <a:r>
              <a:rPr lang="en-US"/>
              <a:t>Text level 4 – small caption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2794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0724" y="720000"/>
            <a:ext cx="3218400" cy="1031803"/>
          </a:xfrm>
        </p:spPr>
        <p:txBody>
          <a:bodyPr wrap="square" tIns="144000">
            <a:spAutoFit/>
          </a:bodyPr>
          <a:lstStyle>
            <a:lvl1pPr>
              <a:spcAft>
                <a:spcPts val="1000"/>
              </a:spcAft>
              <a:defRPr/>
            </a:lvl1pPr>
          </a:lstStyle>
          <a:p>
            <a:r>
              <a:rPr lang="en-US"/>
              <a:t>Add your slide title here</a:t>
            </a:r>
            <a:endParaRPr lang="en-AU"/>
          </a:p>
        </p:txBody>
      </p:sp>
      <p:sp>
        <p:nvSpPr>
          <p:cNvPr id="9" name="Sub-heading 1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1981200"/>
            <a:ext cx="3205715" cy="468313"/>
          </a:xfrm>
          <a:solidFill>
            <a:schemeClr val="bg1">
              <a:lumMod val="95000"/>
            </a:schemeClr>
          </a:solidFill>
        </p:spPr>
        <p:txBody>
          <a:bodyPr wrap="square" lIns="90000" tIns="90000" rIns="90000" bIns="90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70" b="1" i="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 baseline="0">
                <a:solidFill>
                  <a:schemeClr val="tx1"/>
                </a:solidFill>
              </a:defRPr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9pPr>
          </a:lstStyle>
          <a:p>
            <a:pPr lvl="8"/>
            <a:r>
              <a:rPr lang="en-US"/>
              <a:t>Sub-heading goes here</a:t>
            </a:r>
          </a:p>
        </p:txBody>
      </p:sp>
      <p:sp>
        <p:nvSpPr>
          <p:cNvPr id="11" name="Sub-heading 2"/>
          <p:cNvSpPr>
            <a:spLocks noGrp="1"/>
          </p:cNvSpPr>
          <p:nvPr>
            <p:ph type="body" sz="quarter" idx="15" hasCustomPrompt="1"/>
          </p:nvPr>
        </p:nvSpPr>
        <p:spPr>
          <a:xfrm>
            <a:off x="4483100" y="1981200"/>
            <a:ext cx="3222625" cy="468313"/>
          </a:xfrm>
          <a:solidFill>
            <a:schemeClr val="bg1">
              <a:lumMod val="95000"/>
            </a:schemeClr>
          </a:solidFill>
        </p:spPr>
        <p:txBody>
          <a:bodyPr wrap="square" lIns="90000" tIns="90000" rIns="90000" bIns="90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70" b="1" i="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 baseline="0">
                <a:solidFill>
                  <a:schemeClr val="tx1"/>
                </a:solidFill>
              </a:defRPr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9pPr>
          </a:lstStyle>
          <a:p>
            <a:pPr lvl="8"/>
            <a:r>
              <a:rPr lang="en-US"/>
              <a:t>Sub-heading goes here</a:t>
            </a:r>
          </a:p>
        </p:txBody>
      </p:sp>
      <p:sp>
        <p:nvSpPr>
          <p:cNvPr id="13" name="Sub-heading 3"/>
          <p:cNvSpPr>
            <a:spLocks noGrp="1"/>
          </p:cNvSpPr>
          <p:nvPr>
            <p:ph type="body" sz="quarter" idx="17" hasCustomPrompt="1"/>
          </p:nvPr>
        </p:nvSpPr>
        <p:spPr>
          <a:xfrm>
            <a:off x="8247065" y="1981200"/>
            <a:ext cx="3208888" cy="468313"/>
          </a:xfrm>
          <a:solidFill>
            <a:schemeClr val="bg1">
              <a:lumMod val="95000"/>
            </a:schemeClr>
          </a:solidFill>
        </p:spPr>
        <p:txBody>
          <a:bodyPr wrap="square" lIns="90000" tIns="90000" rIns="90000" bIns="90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70" b="1" i="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 baseline="0">
                <a:solidFill>
                  <a:schemeClr val="tx1"/>
                </a:solidFill>
              </a:defRPr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9pPr>
          </a:lstStyle>
          <a:p>
            <a:pPr lvl="8"/>
            <a:r>
              <a:rPr lang="en-US"/>
              <a:t>Sub-heading goes here</a:t>
            </a:r>
          </a:p>
        </p:txBody>
      </p:sp>
      <p:cxnSp>
        <p:nvCxnSpPr>
          <p:cNvPr id="10" name="Gradient line"/>
          <p:cNvCxnSpPr>
            <a:cxnSpLocks/>
          </p:cNvCxnSpPr>
          <p:nvPr userDrawn="1"/>
        </p:nvCxnSpPr>
        <p:spPr>
          <a:xfrm>
            <a:off x="720725" y="720000"/>
            <a:ext cx="3221038" cy="0"/>
          </a:xfrm>
          <a:prstGeom prst="line">
            <a:avLst/>
          </a:prstGeom>
          <a:ln w="1270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70791A9-09EC-3745-9E08-CE678FE82CED}"/>
              </a:ext>
            </a:extLst>
          </p:cNvPr>
          <p:cNvSpPr txBox="1"/>
          <p:nvPr userDrawn="1"/>
        </p:nvSpPr>
        <p:spPr>
          <a:xfrm>
            <a:off x="4195928" y="127986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 defTabSz="489775" rtl="0" eaLnBrk="1" latinLnBrk="0" hangingPunct="1">
              <a:spcBef>
                <a:spcPts val="0"/>
              </a:spcBef>
              <a:spcAft>
                <a:spcPts val="272"/>
              </a:spcAft>
              <a:buFont typeface="Wingdings" panose="05000000000000000000" pitchFamily="2" charset="2"/>
              <a:buNone/>
            </a:pPr>
            <a:endParaRPr lang="en-AU" sz="1089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43C7C5-2E89-48B2-BA21-5D7E1AB504C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0455B8E-B660-455B-894F-C7A0A8EF9904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9E137BE-A7E9-4CFC-A308-BFB34D92BA4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847722F-1269-477E-A0A2-D0F8D9D4D0C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F5F0256-A8A8-42E8-9890-412A4C925D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2449513"/>
            <a:ext cx="3221763" cy="3686175"/>
          </a:xfrm>
        </p:spPr>
        <p:txBody>
          <a:bodyPr tIns="18000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body copy</a:t>
            </a:r>
          </a:p>
          <a:p>
            <a:pPr lvl="1"/>
            <a:r>
              <a:rPr lang="en-US"/>
              <a:t>Text level 2 – bullets </a:t>
            </a:r>
          </a:p>
          <a:p>
            <a:pPr lvl="2"/>
            <a:r>
              <a:rPr lang="en-US"/>
              <a:t>Text level 3 – bullets </a:t>
            </a:r>
          </a:p>
          <a:p>
            <a:pPr lvl="3"/>
            <a:r>
              <a:rPr lang="en-US"/>
              <a:t>Text level 4 – large heading / caption </a:t>
            </a:r>
          </a:p>
          <a:p>
            <a:pPr lvl="4"/>
            <a:r>
              <a:rPr lang="en-US"/>
              <a:t>Text level 5 – small caption</a:t>
            </a:r>
          </a:p>
          <a:p>
            <a:pPr lvl="5"/>
            <a:r>
              <a:rPr lang="en-US"/>
              <a:t>Text level 6 – small copy </a:t>
            </a:r>
          </a:p>
          <a:p>
            <a:pPr lvl="6"/>
            <a:r>
              <a:rPr lang="en-US"/>
              <a:t>Text level 7 – intro paragraph large</a:t>
            </a:r>
          </a:p>
          <a:p>
            <a:pPr lvl="7"/>
            <a:r>
              <a:rPr lang="en-US"/>
              <a:t>Text level 8 – sub-heading</a:t>
            </a:r>
          </a:p>
          <a:p>
            <a:pPr marL="0" lvl="8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9 – heading/caption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FC4A147-E79F-4E26-A359-9F519BB879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3100" y="2449513"/>
            <a:ext cx="3222000" cy="3686174"/>
          </a:xfrm>
        </p:spPr>
        <p:txBody>
          <a:bodyPr tIns="180000"/>
          <a:lstStyle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body copy</a:t>
            </a:r>
          </a:p>
          <a:p>
            <a:pPr lvl="1"/>
            <a:r>
              <a:rPr lang="en-US"/>
              <a:t>Text level 2 – bullets </a:t>
            </a:r>
          </a:p>
          <a:p>
            <a:pPr lvl="2"/>
            <a:r>
              <a:rPr lang="en-US"/>
              <a:t>Text level 3 – bullets </a:t>
            </a:r>
          </a:p>
          <a:p>
            <a:pPr lvl="3"/>
            <a:r>
              <a:rPr lang="en-US"/>
              <a:t>Text level 4 – large heading / caption </a:t>
            </a:r>
          </a:p>
          <a:p>
            <a:pPr lvl="4"/>
            <a:r>
              <a:rPr lang="en-US"/>
              <a:t>Text level 5 – small caption</a:t>
            </a:r>
          </a:p>
          <a:p>
            <a:pPr lvl="5"/>
            <a:r>
              <a:rPr lang="en-US"/>
              <a:t>Text level 6 – small copy </a:t>
            </a:r>
          </a:p>
          <a:p>
            <a:pPr lvl="6"/>
            <a:r>
              <a:rPr lang="en-US"/>
              <a:t>Text level 7 – intro paragraph large</a:t>
            </a:r>
          </a:p>
          <a:p>
            <a:pPr lvl="7"/>
            <a:r>
              <a:rPr lang="en-US"/>
              <a:t>Text level 8 – sub-heading</a:t>
            </a:r>
          </a:p>
          <a:p>
            <a:pPr marL="0" lvl="8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9 – heading/caption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748F79E-68A5-47C9-9D76-F9FB1760FF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47065" y="2449513"/>
            <a:ext cx="3222000" cy="3686174"/>
          </a:xfrm>
        </p:spPr>
        <p:txBody>
          <a:bodyPr tIns="180000"/>
          <a:lstStyle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body copy</a:t>
            </a:r>
          </a:p>
          <a:p>
            <a:pPr lvl="1"/>
            <a:r>
              <a:rPr lang="en-US"/>
              <a:t>Text level 2 – bullets </a:t>
            </a:r>
          </a:p>
          <a:p>
            <a:pPr lvl="2"/>
            <a:r>
              <a:rPr lang="en-US"/>
              <a:t>Text level 3 – bullets </a:t>
            </a:r>
          </a:p>
          <a:p>
            <a:pPr lvl="3"/>
            <a:r>
              <a:rPr lang="en-US"/>
              <a:t>Text level 4 – large heading / caption </a:t>
            </a:r>
          </a:p>
          <a:p>
            <a:pPr lvl="4"/>
            <a:r>
              <a:rPr lang="en-US"/>
              <a:t>Text level 5 – small caption</a:t>
            </a:r>
          </a:p>
          <a:p>
            <a:pPr lvl="5"/>
            <a:r>
              <a:rPr lang="en-US"/>
              <a:t>Text level 6 – small copy </a:t>
            </a:r>
          </a:p>
          <a:p>
            <a:pPr lvl="6"/>
            <a:r>
              <a:rPr lang="en-US"/>
              <a:t>Text level 7 – intro paragraph large</a:t>
            </a:r>
          </a:p>
          <a:p>
            <a:pPr lvl="7"/>
            <a:r>
              <a:rPr lang="en-US"/>
              <a:t>Text level 8 – sub-heading</a:t>
            </a:r>
          </a:p>
          <a:p>
            <a:pPr marL="0" lvl="8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9 – heading/caption</a:t>
            </a:r>
          </a:p>
        </p:txBody>
      </p:sp>
    </p:spTree>
    <p:extLst>
      <p:ext uri="{BB962C8B-B14F-4D97-AF65-F5344CB8AC3E}">
        <p14:creationId xmlns:p14="http://schemas.microsoft.com/office/powerpoint/2010/main" val="3968875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0725" y="720725"/>
            <a:ext cx="5255728" cy="588605"/>
          </a:xfrm>
        </p:spPr>
        <p:txBody>
          <a:bodyPr wrap="square" tIns="144000">
            <a:spAutoFit/>
          </a:bodyPr>
          <a:lstStyle>
            <a:lvl1pPr>
              <a:spcAft>
                <a:spcPts val="1000"/>
              </a:spcAft>
              <a:defRPr/>
            </a:lvl1pPr>
          </a:lstStyle>
          <a:p>
            <a:r>
              <a:rPr lang="en-US"/>
              <a:t>Add your slide title here</a:t>
            </a:r>
            <a:endParaRPr lang="en-AU"/>
          </a:p>
        </p:txBody>
      </p:sp>
      <p:sp>
        <p:nvSpPr>
          <p:cNvPr id="9" name="Sub-heading 1"/>
          <p:cNvSpPr>
            <a:spLocks noGrp="1"/>
          </p:cNvSpPr>
          <p:nvPr>
            <p:ph type="body" sz="quarter" idx="14" hasCustomPrompt="1"/>
          </p:nvPr>
        </p:nvSpPr>
        <p:spPr>
          <a:xfrm>
            <a:off x="720725" y="1981201"/>
            <a:ext cx="2520000" cy="468312"/>
          </a:xfrm>
          <a:solidFill>
            <a:schemeClr val="bg1">
              <a:lumMod val="95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>
            <a:lvl7pPr marL="0" indent="0">
              <a:buFontTx/>
              <a:buNone/>
              <a:defRPr lang="en-US" baseline="0" dirty="0">
                <a:solidFill>
                  <a:schemeClr val="tx1"/>
                </a:solidFill>
              </a:defRPr>
            </a:lvl7pPr>
            <a:lvl9pPr>
              <a:defRPr baseline="0">
                <a:solidFill>
                  <a:schemeClr val="tx1"/>
                </a:solidFill>
              </a:defRPr>
            </a:lvl9pPr>
          </a:lstStyle>
          <a:p>
            <a:pPr lvl="8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</a:pPr>
            <a:r>
              <a:rPr lang="en-US"/>
              <a:t>Sub-heading goes here</a:t>
            </a:r>
          </a:p>
        </p:txBody>
      </p:sp>
      <p:sp>
        <p:nvSpPr>
          <p:cNvPr id="8" name="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2852870"/>
            <a:ext cx="2520000" cy="3282818"/>
          </a:xfrm>
        </p:spPr>
        <p:txBody>
          <a:bodyPr tIns="180000" numCol="1" spcCol="36000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lang="en-US" sz="90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body copy</a:t>
            </a:r>
          </a:p>
          <a:p>
            <a:pPr lvl="1"/>
            <a:r>
              <a:rPr lang="en-US"/>
              <a:t>Text level 2 - bullets</a:t>
            </a:r>
          </a:p>
          <a:p>
            <a:pPr lvl="2"/>
            <a:r>
              <a:rPr lang="en-US"/>
              <a:t>Text level 3 - bullets</a:t>
            </a:r>
          </a:p>
          <a:p>
            <a:pPr lvl="3"/>
            <a:r>
              <a:rPr lang="en-US"/>
              <a:t>Text level 4 – small caption</a:t>
            </a:r>
          </a:p>
          <a:p>
            <a:pPr lvl="4"/>
            <a:r>
              <a:rPr lang="en-US"/>
              <a:t>Text level 5 – small copy</a:t>
            </a:r>
          </a:p>
          <a:p>
            <a:pPr marL="0" lvl="5" indent="0" algn="l" defTabSz="489775" rtl="0" eaLnBrk="1" latinLnBrk="0" hangingPunct="1">
              <a:spcBef>
                <a:spcPct val="20000"/>
              </a:spcBef>
              <a:spcAft>
                <a:spcPts val="272"/>
              </a:spcAft>
              <a:buFontTx/>
              <a:buNone/>
            </a:pPr>
            <a:r>
              <a:rPr lang="en-US"/>
              <a:t>Text level 6 – body heading</a:t>
            </a:r>
          </a:p>
          <a:p>
            <a:pPr marL="0" lvl="6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7 – intro paragraph large</a:t>
            </a:r>
          </a:p>
          <a:p>
            <a:pPr lvl="7"/>
            <a:r>
              <a:rPr lang="en-US"/>
              <a:t>Text level 8 – sub-heading</a:t>
            </a:r>
          </a:p>
          <a:p>
            <a:pPr marL="0" lvl="8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9 – heading/caption</a:t>
            </a:r>
          </a:p>
        </p:txBody>
      </p:sp>
      <p:sp>
        <p:nvSpPr>
          <p:cNvPr id="11" name="Sub-heading 2"/>
          <p:cNvSpPr>
            <a:spLocks noGrp="1"/>
          </p:cNvSpPr>
          <p:nvPr>
            <p:ph type="body" sz="quarter" idx="15" hasCustomPrompt="1"/>
          </p:nvPr>
        </p:nvSpPr>
        <p:spPr>
          <a:xfrm>
            <a:off x="3456453" y="1981201"/>
            <a:ext cx="2520000" cy="468312"/>
          </a:xfrm>
          <a:solidFill>
            <a:schemeClr val="bg1">
              <a:lumMod val="95000"/>
            </a:schemeClr>
          </a:solidFill>
        </p:spPr>
        <p:txBody>
          <a:bodyPr wrap="square" lIns="90000" tIns="90000" rIns="90000" bIns="90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70" b="1" i="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9pPr>
          </a:lstStyle>
          <a:p>
            <a:pPr lvl="8"/>
            <a:r>
              <a:rPr lang="en-US"/>
              <a:t>Sub-heading goes here</a:t>
            </a:r>
          </a:p>
        </p:txBody>
      </p:sp>
      <p:sp>
        <p:nvSpPr>
          <p:cNvPr id="12" name="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3456453" y="2852870"/>
            <a:ext cx="2520000" cy="3282818"/>
          </a:xfrm>
        </p:spPr>
        <p:txBody>
          <a:bodyPr tIns="180000" numCol="1" spcCol="36000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lang="en-US" sz="907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body copy</a:t>
            </a:r>
          </a:p>
          <a:p>
            <a:pPr lvl="1"/>
            <a:r>
              <a:rPr lang="en-US"/>
              <a:t>Text level 2 - bullets</a:t>
            </a:r>
          </a:p>
          <a:p>
            <a:pPr lvl="2"/>
            <a:r>
              <a:rPr lang="en-US"/>
              <a:t>Text level 3 - bullets</a:t>
            </a:r>
          </a:p>
          <a:p>
            <a:pPr lvl="3"/>
            <a:r>
              <a:rPr lang="en-US"/>
              <a:t>Text level 4 – small caption</a:t>
            </a:r>
          </a:p>
          <a:p>
            <a:pPr lvl="4"/>
            <a:r>
              <a:rPr lang="en-US"/>
              <a:t>Text level 5 – small copy</a:t>
            </a:r>
          </a:p>
          <a:p>
            <a:pPr marL="0" lvl="5" indent="0" algn="l" defTabSz="489775" rtl="0" eaLnBrk="1" latinLnBrk="0" hangingPunct="1">
              <a:spcBef>
                <a:spcPct val="20000"/>
              </a:spcBef>
              <a:spcAft>
                <a:spcPts val="272"/>
              </a:spcAft>
              <a:buFontTx/>
              <a:buNone/>
            </a:pPr>
            <a:r>
              <a:rPr lang="en-US"/>
              <a:t>Text level 6 – body heading</a:t>
            </a:r>
          </a:p>
          <a:p>
            <a:pPr marL="0" lvl="6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7 – intro paragraph large</a:t>
            </a:r>
          </a:p>
          <a:p>
            <a:pPr lvl="7"/>
            <a:r>
              <a:rPr lang="en-US"/>
              <a:t>Text level 8 – sub-heading</a:t>
            </a:r>
          </a:p>
          <a:p>
            <a:pPr marL="0" lvl="8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9 – heading/caption</a:t>
            </a:r>
          </a:p>
        </p:txBody>
      </p:sp>
      <p:sp>
        <p:nvSpPr>
          <p:cNvPr id="13" name="Sub-heading 3"/>
          <p:cNvSpPr>
            <a:spLocks noGrp="1"/>
          </p:cNvSpPr>
          <p:nvPr>
            <p:ph type="body" sz="quarter" idx="17" hasCustomPrompt="1"/>
          </p:nvPr>
        </p:nvSpPr>
        <p:spPr>
          <a:xfrm>
            <a:off x="6192181" y="1981201"/>
            <a:ext cx="2520000" cy="468312"/>
          </a:xfrm>
          <a:solidFill>
            <a:schemeClr val="bg1">
              <a:lumMod val="95000"/>
            </a:schemeClr>
          </a:solidFill>
        </p:spPr>
        <p:txBody>
          <a:bodyPr wrap="square" lIns="90000" tIns="90000" rIns="90000" bIns="90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70" b="1" i="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9pPr>
          </a:lstStyle>
          <a:p>
            <a:pPr lvl="8"/>
            <a:r>
              <a:rPr lang="en-US"/>
              <a:t>Sub-heading goes here</a:t>
            </a:r>
          </a:p>
        </p:txBody>
      </p:sp>
      <p:sp>
        <p:nvSpPr>
          <p:cNvPr id="14" name="Text 3"/>
          <p:cNvSpPr>
            <a:spLocks noGrp="1"/>
          </p:cNvSpPr>
          <p:nvPr>
            <p:ph type="body" sz="quarter" idx="18" hasCustomPrompt="1"/>
          </p:nvPr>
        </p:nvSpPr>
        <p:spPr>
          <a:xfrm>
            <a:off x="6192181" y="2852870"/>
            <a:ext cx="2520000" cy="3282818"/>
          </a:xfrm>
        </p:spPr>
        <p:txBody>
          <a:bodyPr tIns="180000" numCol="1" spcCol="36000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lang="en-US" sz="907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body copy</a:t>
            </a:r>
          </a:p>
          <a:p>
            <a:pPr lvl="1"/>
            <a:r>
              <a:rPr lang="en-US"/>
              <a:t>Text level 2 - bullets</a:t>
            </a:r>
          </a:p>
          <a:p>
            <a:pPr lvl="2"/>
            <a:r>
              <a:rPr lang="en-US"/>
              <a:t>Text level 3 - bullets</a:t>
            </a:r>
          </a:p>
          <a:p>
            <a:pPr lvl="3"/>
            <a:r>
              <a:rPr lang="en-US"/>
              <a:t>Text level 4 – small caption</a:t>
            </a:r>
          </a:p>
          <a:p>
            <a:pPr lvl="4"/>
            <a:r>
              <a:rPr lang="en-US"/>
              <a:t>Text level 5 – small copy</a:t>
            </a:r>
          </a:p>
          <a:p>
            <a:pPr marL="0" lvl="5" indent="0" algn="l" defTabSz="489775" rtl="0" eaLnBrk="1" latinLnBrk="0" hangingPunct="1">
              <a:spcBef>
                <a:spcPct val="20000"/>
              </a:spcBef>
              <a:spcAft>
                <a:spcPts val="272"/>
              </a:spcAft>
              <a:buFontTx/>
              <a:buNone/>
            </a:pPr>
            <a:r>
              <a:rPr lang="en-US"/>
              <a:t>Text level 6 – body heading</a:t>
            </a:r>
          </a:p>
          <a:p>
            <a:pPr marL="0" lvl="6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7 – intro paragraph large</a:t>
            </a:r>
          </a:p>
          <a:p>
            <a:pPr lvl="7"/>
            <a:r>
              <a:rPr lang="en-US"/>
              <a:t>Text level 8 – sub-heading</a:t>
            </a:r>
          </a:p>
          <a:p>
            <a:pPr marL="0" lvl="8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9 – heading/caption</a:t>
            </a:r>
          </a:p>
        </p:txBody>
      </p:sp>
      <p:sp>
        <p:nvSpPr>
          <p:cNvPr id="22" name="Sub-heading 4">
            <a:extLst>
              <a:ext uri="{FF2B5EF4-FFF2-40B4-BE49-F238E27FC236}">
                <a16:creationId xmlns:a16="http://schemas.microsoft.com/office/drawing/2014/main" id="{1E443EEE-77DB-434D-B08C-CACB36FF69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27909" y="1981201"/>
            <a:ext cx="2520000" cy="468312"/>
          </a:xfrm>
          <a:solidFill>
            <a:schemeClr val="bg1">
              <a:lumMod val="95000"/>
            </a:schemeClr>
          </a:solidFill>
        </p:spPr>
        <p:txBody>
          <a:bodyPr wrap="square" lIns="90000" tIns="90000" rIns="90000" bIns="90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70" b="1" i="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9pPr>
          </a:lstStyle>
          <a:p>
            <a:pPr lvl="8"/>
            <a:r>
              <a:rPr lang="en-US"/>
              <a:t>Sub-heading goes here</a:t>
            </a:r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13C4DCED-1440-BE46-A282-DBC674B43D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27909" y="2852870"/>
            <a:ext cx="2520000" cy="3282818"/>
          </a:xfrm>
        </p:spPr>
        <p:txBody>
          <a:bodyPr tIns="180000" numCol="1" spcCol="36000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lang="en-US" sz="907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body copy</a:t>
            </a:r>
          </a:p>
          <a:p>
            <a:pPr lvl="1"/>
            <a:r>
              <a:rPr lang="en-US"/>
              <a:t>Text level 2 - bullets</a:t>
            </a:r>
          </a:p>
          <a:p>
            <a:pPr lvl="2"/>
            <a:r>
              <a:rPr lang="en-US"/>
              <a:t>Text level 3 - bullets</a:t>
            </a:r>
          </a:p>
          <a:p>
            <a:pPr lvl="3"/>
            <a:r>
              <a:rPr lang="en-US"/>
              <a:t>Text level 4 – small caption</a:t>
            </a:r>
          </a:p>
          <a:p>
            <a:pPr lvl="4"/>
            <a:r>
              <a:rPr lang="en-US"/>
              <a:t>Text level 5 – small copy</a:t>
            </a:r>
          </a:p>
          <a:p>
            <a:pPr marL="0" lvl="5" indent="0" algn="l" defTabSz="489775" rtl="0" eaLnBrk="1" latinLnBrk="0" hangingPunct="1">
              <a:spcBef>
                <a:spcPct val="20000"/>
              </a:spcBef>
              <a:spcAft>
                <a:spcPts val="272"/>
              </a:spcAft>
              <a:buFontTx/>
              <a:buNone/>
            </a:pPr>
            <a:r>
              <a:rPr lang="en-US"/>
              <a:t>Text level 6 – body heading</a:t>
            </a:r>
          </a:p>
          <a:p>
            <a:pPr marL="0" lvl="6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7 – intro paragraph large</a:t>
            </a:r>
          </a:p>
          <a:p>
            <a:pPr lvl="7"/>
            <a:r>
              <a:rPr lang="en-US"/>
              <a:t>Text level 8 – sub-heading</a:t>
            </a:r>
          </a:p>
          <a:p>
            <a:pPr marL="0" lvl="8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9 – heading/caption</a:t>
            </a:r>
          </a:p>
        </p:txBody>
      </p:sp>
      <p:cxnSp>
        <p:nvCxnSpPr>
          <p:cNvPr id="10" name="Gradient line"/>
          <p:cNvCxnSpPr>
            <a:cxnSpLocks/>
          </p:cNvCxnSpPr>
          <p:nvPr userDrawn="1"/>
        </p:nvCxnSpPr>
        <p:spPr>
          <a:xfrm>
            <a:off x="720725" y="720725"/>
            <a:ext cx="5255728" cy="0"/>
          </a:xfrm>
          <a:prstGeom prst="line">
            <a:avLst/>
          </a:prstGeom>
          <a:ln w="1270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70791A9-09EC-3745-9E08-CE678FE82CED}"/>
              </a:ext>
            </a:extLst>
          </p:cNvPr>
          <p:cNvSpPr txBox="1"/>
          <p:nvPr userDrawn="1"/>
        </p:nvSpPr>
        <p:spPr>
          <a:xfrm>
            <a:off x="4195928" y="127986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 defTabSz="489775" rtl="0" eaLnBrk="1" latinLnBrk="0" hangingPunct="1">
              <a:spcBef>
                <a:spcPts val="0"/>
              </a:spcBef>
              <a:spcAft>
                <a:spcPts val="272"/>
              </a:spcAft>
              <a:buFont typeface="Wingdings" panose="05000000000000000000" pitchFamily="2" charset="2"/>
              <a:buNone/>
            </a:pPr>
            <a:endParaRPr lang="en-AU" sz="1089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9A360B-D63D-42E8-ADA2-77192B25B62A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50455B8E-B660-455B-894F-C7A0A8EF9904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8F18AD1-E6C2-4A09-AD0C-C49AEF09328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0DE67D5-020F-4522-BB5A-D3C2D39BB06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897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g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726" y="723444"/>
            <a:ext cx="3221038" cy="1031803"/>
          </a:xfrm>
        </p:spPr>
        <p:txBody>
          <a:bodyPr wrap="square" tIns="144000" rIns="0" bIns="0" anchor="t" anchorCtr="0">
            <a:spAutoFit/>
          </a:bodyPr>
          <a:lstStyle>
            <a:lvl1pPr algn="l">
              <a:spcAft>
                <a:spcPts val="1000"/>
              </a:spcAft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your slide title here</a:t>
            </a:r>
            <a:endParaRPr lang="en-AU"/>
          </a:p>
        </p:txBody>
      </p:sp>
      <p:sp>
        <p:nvSpPr>
          <p:cNvPr id="11" name="Icon 1">
            <a:extLst>
              <a:ext uri="{FF2B5EF4-FFF2-40B4-BE49-F238E27FC236}">
                <a16:creationId xmlns:a16="http://schemas.microsoft.com/office/drawing/2014/main" id="{DC6EBC5E-6FE7-3243-910A-9900AA09DDD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96620" y="2078068"/>
            <a:ext cx="1469249" cy="1469326"/>
          </a:xfrm>
          <a:prstGeom prst="ellipse">
            <a:avLst/>
          </a:prstGeom>
          <a:ln w="76200">
            <a:gradFill>
              <a:gsLst>
                <a:gs pos="0">
                  <a:schemeClr val="accent1"/>
                </a:gs>
                <a:gs pos="49000">
                  <a:schemeClr val="accent2"/>
                </a:gs>
                <a:gs pos="100000">
                  <a:schemeClr val="accent3"/>
                </a:gs>
              </a:gsLst>
              <a:lin ang="1800000" scaled="0"/>
            </a:gra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Add an icon or image using </a:t>
            </a:r>
            <a:r>
              <a:rPr lang="en-US" err="1"/>
              <a:t>Templafy</a:t>
            </a:r>
            <a:endParaRPr lang="en-US"/>
          </a:p>
        </p:txBody>
      </p:sp>
      <p:sp>
        <p:nvSpPr>
          <p:cNvPr id="9" name="Icon 1-text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3890238"/>
            <a:ext cx="3221038" cy="2244546"/>
          </a:xfrm>
        </p:spPr>
        <p:txBody>
          <a:bodyPr wrap="square" tIns="0" numCol="1" spcCol="504000">
            <a:no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1"/>
            <a:r>
              <a:rPr lang="en-US"/>
              <a:t>Add your text for this icon. </a:t>
            </a:r>
          </a:p>
        </p:txBody>
      </p:sp>
      <p:sp>
        <p:nvSpPr>
          <p:cNvPr id="12" name="Icon 2">
            <a:extLst>
              <a:ext uri="{FF2B5EF4-FFF2-40B4-BE49-F238E27FC236}">
                <a16:creationId xmlns:a16="http://schemas.microsoft.com/office/drawing/2014/main" id="{5D70BC42-FEFE-1C45-B191-24C34B8F8F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61376" y="2078068"/>
            <a:ext cx="1469249" cy="1469326"/>
          </a:xfrm>
          <a:prstGeom prst="ellipse">
            <a:avLst/>
          </a:prstGeom>
          <a:ln w="76200">
            <a:gradFill>
              <a:gsLst>
                <a:gs pos="0">
                  <a:schemeClr val="accent1"/>
                </a:gs>
                <a:gs pos="49000">
                  <a:schemeClr val="accent2"/>
                </a:gs>
                <a:gs pos="100000">
                  <a:schemeClr val="accent3"/>
                </a:gs>
              </a:gsLst>
              <a:lin ang="7800000" scaled="0"/>
            </a:gradFill>
          </a:ln>
        </p:spPr>
        <p:txBody>
          <a:bodyPr anchor="ctr" anchorCtr="0"/>
          <a:lstStyle>
            <a:lvl1pPr marL="0" marR="0" indent="0" algn="ctr" defTabSz="489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72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/>
              <a:t>Add an icon or image using </a:t>
            </a:r>
            <a:r>
              <a:rPr lang="en-US" err="1"/>
              <a:t>Templafy</a:t>
            </a:r>
            <a:endParaRPr lang="en-US"/>
          </a:p>
        </p:txBody>
      </p:sp>
      <p:sp>
        <p:nvSpPr>
          <p:cNvPr id="7" name="Icon 2-text">
            <a:extLst>
              <a:ext uri="{FF2B5EF4-FFF2-40B4-BE49-F238E27FC236}">
                <a16:creationId xmlns:a16="http://schemas.microsoft.com/office/drawing/2014/main" id="{B66A749D-4A25-A242-B896-1EA123486E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3099" y="3890391"/>
            <a:ext cx="3221039" cy="22452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1"/>
            <a:r>
              <a:rPr lang="en-US"/>
              <a:t>Add your text for this icon. </a:t>
            </a:r>
          </a:p>
        </p:txBody>
      </p:sp>
      <p:sp>
        <p:nvSpPr>
          <p:cNvPr id="14" name="Icon 3">
            <a:extLst>
              <a:ext uri="{FF2B5EF4-FFF2-40B4-BE49-F238E27FC236}">
                <a16:creationId xmlns:a16="http://schemas.microsoft.com/office/drawing/2014/main" id="{DE33ACD3-B916-7B45-8AE5-4DD5561475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122957" y="2078068"/>
            <a:ext cx="1469249" cy="1469326"/>
          </a:xfrm>
          <a:prstGeom prst="ellipse">
            <a:avLst/>
          </a:prstGeom>
          <a:ln w="76200">
            <a:gradFill>
              <a:gsLst>
                <a:gs pos="0">
                  <a:schemeClr val="accent1"/>
                </a:gs>
                <a:gs pos="49000">
                  <a:schemeClr val="accent2"/>
                </a:gs>
                <a:gs pos="100000">
                  <a:schemeClr val="accent3"/>
                </a:gs>
              </a:gsLst>
              <a:lin ang="15600000" scaled="0"/>
            </a:gradFill>
          </a:ln>
        </p:spPr>
        <p:txBody>
          <a:bodyPr anchor="ctr" anchorCtr="0"/>
          <a:lstStyle>
            <a:lvl1pPr marL="0" marR="0" indent="0" algn="ctr" defTabSz="489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72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/>
              <a:t>Add an icon or image using </a:t>
            </a:r>
            <a:r>
              <a:rPr lang="en-US" err="1"/>
              <a:t>Templafy</a:t>
            </a:r>
            <a:endParaRPr lang="en-US"/>
          </a:p>
        </p:txBody>
      </p:sp>
      <p:sp>
        <p:nvSpPr>
          <p:cNvPr id="13" name="Icon 3-text">
            <a:extLst>
              <a:ext uri="{FF2B5EF4-FFF2-40B4-BE49-F238E27FC236}">
                <a16:creationId xmlns:a16="http://schemas.microsoft.com/office/drawing/2014/main" id="{F0612BA1-B642-3B44-BFB8-9465D9F2D5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5475" y="3890391"/>
            <a:ext cx="3224213" cy="22452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1"/>
            <a:r>
              <a:rPr lang="en-US"/>
              <a:t>Add your text for this icon. </a:t>
            </a:r>
          </a:p>
        </p:txBody>
      </p:sp>
      <p:cxnSp>
        <p:nvCxnSpPr>
          <p:cNvPr id="15" name="Gradient line">
            <a:extLst>
              <a:ext uri="{FF2B5EF4-FFF2-40B4-BE49-F238E27FC236}">
                <a16:creationId xmlns:a16="http://schemas.microsoft.com/office/drawing/2014/main" id="{1B7DB94C-8945-BA49-B34D-52254E722CD6}"/>
              </a:ext>
            </a:extLst>
          </p:cNvPr>
          <p:cNvCxnSpPr>
            <a:cxnSpLocks/>
          </p:cNvCxnSpPr>
          <p:nvPr userDrawn="1"/>
        </p:nvCxnSpPr>
        <p:spPr>
          <a:xfrm>
            <a:off x="721053" y="720000"/>
            <a:ext cx="3220716" cy="341"/>
          </a:xfrm>
          <a:prstGeom prst="line">
            <a:avLst/>
          </a:prstGeom>
          <a:ln w="1270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81CAEDF-22E2-49B4-87D7-E827BF048A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0455B8E-B660-455B-894F-C7A0A8EF9904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027A1B-8CEC-4A0F-B36D-3FB864A3B9C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112B0B-B074-4043-8830-BD33A3DD445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190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g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3223350" cy="1031803"/>
          </a:xfrm>
        </p:spPr>
        <p:txBody>
          <a:bodyPr wrap="square" tIns="144000" rIns="0" bIns="0" anchor="t" anchorCtr="0">
            <a:spAutoFit/>
          </a:bodyPr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your slide title here</a:t>
            </a:r>
            <a:endParaRPr lang="en-AU"/>
          </a:p>
        </p:txBody>
      </p:sp>
      <p:sp>
        <p:nvSpPr>
          <p:cNvPr id="11" name="Icon 1">
            <a:extLst>
              <a:ext uri="{FF2B5EF4-FFF2-40B4-BE49-F238E27FC236}">
                <a16:creationId xmlns:a16="http://schemas.microsoft.com/office/drawing/2014/main" id="{DC6EBC5E-6FE7-3243-910A-9900AA09DDD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20251" y="2100132"/>
            <a:ext cx="979499" cy="980538"/>
          </a:xfrm>
          <a:prstGeom prst="ellipse">
            <a:avLst/>
          </a:prstGeom>
          <a:ln w="31750">
            <a:gradFill>
              <a:gsLst>
                <a:gs pos="0">
                  <a:schemeClr val="accent1"/>
                </a:gs>
                <a:gs pos="49000">
                  <a:schemeClr val="accent2"/>
                </a:gs>
                <a:gs pos="100000">
                  <a:schemeClr val="accent3"/>
                </a:gs>
              </a:gsLst>
              <a:lin ang="1800000" scaled="0"/>
            </a:gradFill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AU" dirty="0"/>
            </a:lvl1pPr>
          </a:lstStyle>
          <a:p>
            <a:pPr lvl="0" algn="ctr"/>
            <a:r>
              <a:rPr lang="en-AU"/>
              <a:t>Add an icon or image</a:t>
            </a:r>
          </a:p>
        </p:txBody>
      </p:sp>
      <p:sp>
        <p:nvSpPr>
          <p:cNvPr id="9" name="Icon 1-text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429000"/>
            <a:ext cx="1980000" cy="2708275"/>
          </a:xfrm>
        </p:spPr>
        <p:txBody>
          <a:bodyPr wrap="square" tIns="0" numCol="1" spcCol="504000">
            <a:no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6"/>
            <a:r>
              <a:rPr lang="en-US"/>
              <a:t>Add your text for this icon. Icons can be sourced from the Brand &amp; Clients </a:t>
            </a:r>
            <a:r>
              <a:rPr lang="en-US" err="1"/>
              <a:t>Sharepoint</a:t>
            </a:r>
            <a:r>
              <a:rPr lang="en-US"/>
              <a:t> site:</a:t>
            </a:r>
          </a:p>
          <a:p>
            <a:pPr lvl="6"/>
            <a:r>
              <a:rPr lang="en-US"/>
              <a:t>https://</a:t>
            </a:r>
            <a:r>
              <a:rPr lang="en-US" err="1"/>
              <a:t>urbisau.sharepoint.com</a:t>
            </a:r>
            <a:r>
              <a:rPr lang="en-US"/>
              <a:t>/sites/</a:t>
            </a:r>
            <a:r>
              <a:rPr lang="en-US" err="1"/>
              <a:t>BandC</a:t>
            </a:r>
            <a:r>
              <a:rPr lang="en-US"/>
              <a:t>/Icons/Forms/</a:t>
            </a:r>
            <a:r>
              <a:rPr lang="en-US" err="1"/>
              <a:t>AllItems.aspx</a:t>
            </a:r>
            <a:r>
              <a:rPr lang="en-US"/>
              <a:t> </a:t>
            </a:r>
          </a:p>
        </p:txBody>
      </p:sp>
      <p:sp>
        <p:nvSpPr>
          <p:cNvPr id="12" name="Icon 2">
            <a:extLst>
              <a:ext uri="{FF2B5EF4-FFF2-40B4-BE49-F238E27FC236}">
                <a16:creationId xmlns:a16="http://schemas.microsoft.com/office/drawing/2014/main" id="{5D70BC42-FEFE-1C45-B191-24C34B8F8F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12673" y="2100132"/>
            <a:ext cx="979499" cy="980538"/>
          </a:xfrm>
          <a:prstGeom prst="ellipse">
            <a:avLst/>
          </a:prstGeom>
          <a:ln w="31750">
            <a:gradFill>
              <a:gsLst>
                <a:gs pos="0">
                  <a:schemeClr val="accent1"/>
                </a:gs>
                <a:gs pos="49000">
                  <a:schemeClr val="accent2"/>
                </a:gs>
                <a:gs pos="100000">
                  <a:schemeClr val="accent3"/>
                </a:gs>
              </a:gsLst>
              <a:lin ang="18000000" scaled="0"/>
            </a:gradFill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AU" dirty="0"/>
            </a:lvl1pPr>
          </a:lstStyle>
          <a:p>
            <a:pPr lvl="0" algn="ctr"/>
            <a:r>
              <a:rPr lang="en-AU"/>
              <a:t>Add an icon or image</a:t>
            </a:r>
          </a:p>
        </p:txBody>
      </p:sp>
      <p:sp>
        <p:nvSpPr>
          <p:cNvPr id="7" name="Icon 2-text">
            <a:extLst>
              <a:ext uri="{FF2B5EF4-FFF2-40B4-BE49-F238E27FC236}">
                <a16:creationId xmlns:a16="http://schemas.microsoft.com/office/drawing/2014/main" id="{B66A749D-4A25-A242-B896-1EA123486E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12422" y="3429000"/>
            <a:ext cx="1980000" cy="27082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6"/>
            <a:r>
              <a:rPr lang="en-US"/>
              <a:t>Add your text for this icon. </a:t>
            </a:r>
          </a:p>
        </p:txBody>
      </p:sp>
      <p:sp>
        <p:nvSpPr>
          <p:cNvPr id="14" name="Icon 3">
            <a:extLst>
              <a:ext uri="{FF2B5EF4-FFF2-40B4-BE49-F238E27FC236}">
                <a16:creationId xmlns:a16="http://schemas.microsoft.com/office/drawing/2014/main" id="{DE33ACD3-B916-7B45-8AE5-4DD5561475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05095" y="2100132"/>
            <a:ext cx="979499" cy="980538"/>
          </a:xfrm>
          <a:prstGeom prst="ellipse">
            <a:avLst/>
          </a:prstGeom>
          <a:ln w="31750">
            <a:gradFill>
              <a:gsLst>
                <a:gs pos="0">
                  <a:schemeClr val="accent1"/>
                </a:gs>
                <a:gs pos="49000">
                  <a:schemeClr val="accent2"/>
                </a:gs>
                <a:gs pos="100000">
                  <a:schemeClr val="accent3"/>
                </a:gs>
              </a:gsLst>
              <a:lin ang="600000" scaled="0"/>
            </a:gradFill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AU" dirty="0"/>
            </a:lvl1pPr>
          </a:lstStyle>
          <a:p>
            <a:pPr lvl="0" algn="ctr"/>
            <a:r>
              <a:rPr lang="en-AU"/>
              <a:t>Add an icon or image</a:t>
            </a:r>
          </a:p>
        </p:txBody>
      </p:sp>
      <p:sp>
        <p:nvSpPr>
          <p:cNvPr id="13" name="Icon 3-text">
            <a:extLst>
              <a:ext uri="{FF2B5EF4-FFF2-40B4-BE49-F238E27FC236}">
                <a16:creationId xmlns:a16="http://schemas.microsoft.com/office/drawing/2014/main" id="{F0612BA1-B642-3B44-BFB8-9465D9F2D5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04844" y="3429000"/>
            <a:ext cx="1980000" cy="27082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6"/>
            <a:r>
              <a:rPr lang="en-US"/>
              <a:t>Add your text for this icon. </a:t>
            </a:r>
          </a:p>
        </p:txBody>
      </p:sp>
      <p:sp>
        <p:nvSpPr>
          <p:cNvPr id="16" name="Icon 4">
            <a:extLst>
              <a:ext uri="{FF2B5EF4-FFF2-40B4-BE49-F238E27FC236}">
                <a16:creationId xmlns:a16="http://schemas.microsoft.com/office/drawing/2014/main" id="{1F720AD9-B965-3C48-AE49-B454F821A05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97517" y="2100132"/>
            <a:ext cx="979499" cy="980538"/>
          </a:xfrm>
          <a:prstGeom prst="ellipse">
            <a:avLst/>
          </a:prstGeom>
          <a:ln w="31750">
            <a:gradFill>
              <a:gsLst>
                <a:gs pos="0">
                  <a:schemeClr val="accent1"/>
                </a:gs>
                <a:gs pos="49000">
                  <a:schemeClr val="accent2"/>
                </a:gs>
                <a:gs pos="100000">
                  <a:schemeClr val="accent3"/>
                </a:gs>
              </a:gsLst>
              <a:lin ang="11400000" scaled="0"/>
            </a:gradFill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AU" dirty="0"/>
            </a:lvl1pPr>
          </a:lstStyle>
          <a:p>
            <a:pPr lvl="0" algn="ctr"/>
            <a:r>
              <a:rPr lang="en-AU"/>
              <a:t>Add an icon or image</a:t>
            </a:r>
          </a:p>
        </p:txBody>
      </p:sp>
      <p:sp>
        <p:nvSpPr>
          <p:cNvPr id="15" name="Icon 4-text">
            <a:extLst>
              <a:ext uri="{FF2B5EF4-FFF2-40B4-BE49-F238E27FC236}">
                <a16:creationId xmlns:a16="http://schemas.microsoft.com/office/drawing/2014/main" id="{EEA4FB7C-19E3-A54B-AECB-4E197BC71E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97266" y="3429000"/>
            <a:ext cx="1980000" cy="27082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6"/>
            <a:r>
              <a:rPr lang="en-US"/>
              <a:t>Add your text for this icon. </a:t>
            </a:r>
          </a:p>
        </p:txBody>
      </p:sp>
      <p:sp>
        <p:nvSpPr>
          <p:cNvPr id="18" name="Icon 5">
            <a:extLst>
              <a:ext uri="{FF2B5EF4-FFF2-40B4-BE49-F238E27FC236}">
                <a16:creationId xmlns:a16="http://schemas.microsoft.com/office/drawing/2014/main" id="{FE848EC6-E847-BA48-B97F-9117AC00098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989939" y="2100132"/>
            <a:ext cx="979499" cy="980538"/>
          </a:xfrm>
          <a:prstGeom prst="ellipse">
            <a:avLst/>
          </a:prstGeom>
          <a:ln w="31750">
            <a:gradFill>
              <a:gsLst>
                <a:gs pos="0">
                  <a:schemeClr val="accent1"/>
                </a:gs>
                <a:gs pos="49000">
                  <a:schemeClr val="accent2"/>
                </a:gs>
                <a:gs pos="100000">
                  <a:schemeClr val="accent3"/>
                </a:gs>
              </a:gsLst>
              <a:lin ang="6600000" scaled="0"/>
            </a:gradFill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AU" dirty="0"/>
            </a:lvl1pPr>
          </a:lstStyle>
          <a:p>
            <a:pPr lvl="0" algn="ctr"/>
            <a:r>
              <a:rPr lang="en-AU"/>
              <a:t>Add an icon or image</a:t>
            </a:r>
          </a:p>
        </p:txBody>
      </p:sp>
      <p:sp>
        <p:nvSpPr>
          <p:cNvPr id="17" name="Icon 5-text">
            <a:extLst>
              <a:ext uri="{FF2B5EF4-FFF2-40B4-BE49-F238E27FC236}">
                <a16:creationId xmlns:a16="http://schemas.microsoft.com/office/drawing/2014/main" id="{13A0633F-59FA-8E49-9542-1FC6B5D6F08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89688" y="3429000"/>
            <a:ext cx="1980000" cy="27082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6"/>
            <a:r>
              <a:rPr lang="en-US"/>
              <a:t>Add your text for this icon. </a:t>
            </a:r>
          </a:p>
        </p:txBody>
      </p:sp>
      <p:cxnSp>
        <p:nvCxnSpPr>
          <p:cNvPr id="21" name="Gradient line">
            <a:extLst>
              <a:ext uri="{FF2B5EF4-FFF2-40B4-BE49-F238E27FC236}">
                <a16:creationId xmlns:a16="http://schemas.microsoft.com/office/drawing/2014/main" id="{EC8DE464-CC20-7A4B-BBF6-15F14255AE39}"/>
              </a:ext>
            </a:extLst>
          </p:cNvPr>
          <p:cNvCxnSpPr>
            <a:cxnSpLocks/>
          </p:cNvCxnSpPr>
          <p:nvPr userDrawn="1"/>
        </p:nvCxnSpPr>
        <p:spPr>
          <a:xfrm>
            <a:off x="720000" y="720000"/>
            <a:ext cx="3223350" cy="0"/>
          </a:xfrm>
          <a:prstGeom prst="line">
            <a:avLst/>
          </a:prstGeom>
          <a:ln w="1270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978E0-C802-4ECD-A821-844C801CA935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C9F01141-B76B-4286-BFD1-0164657B0345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5DEEE8-C456-46A6-8ADA-20E8E8D750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F8CE3-6FFC-48C2-B03C-977405FD5FAD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5267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1311708"/>
            <a:ext cx="3218400" cy="1104506"/>
          </a:xfrm>
        </p:spPr>
        <p:txBody>
          <a:bodyPr wrap="square" tIns="108000" bIns="108000" anchor="b">
            <a:spAutoFit/>
          </a:bodyPr>
          <a:lstStyle>
            <a:lvl1pPr>
              <a:spcAft>
                <a:spcPts val="1000"/>
              </a:spcAft>
              <a:defRPr baseline="0"/>
            </a:lvl1pPr>
          </a:lstStyle>
          <a:p>
            <a:r>
              <a:rPr lang="en-US"/>
              <a:t>Add your slide title here.</a:t>
            </a:r>
            <a:endParaRPr lang="en-AU"/>
          </a:p>
        </p:txBody>
      </p:sp>
      <p:sp>
        <p:nvSpPr>
          <p:cNvPr id="9" name="Body copy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449185"/>
            <a:ext cx="3218400" cy="1315486"/>
          </a:xfrm>
        </p:spPr>
        <p:txBody>
          <a:bodyPr wrap="square" tIns="270000">
            <a:sp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no bullets</a:t>
            </a:r>
          </a:p>
          <a:p>
            <a:pPr lvl="1"/>
            <a:r>
              <a:rPr lang="en-US"/>
              <a:t>Text level 2 - bullets</a:t>
            </a:r>
          </a:p>
          <a:p>
            <a:pPr lvl="2"/>
            <a:r>
              <a:rPr lang="en-US"/>
              <a:t>Text level 3 - bullets</a:t>
            </a:r>
          </a:p>
          <a:p>
            <a:pPr lvl="3"/>
            <a:r>
              <a:rPr lang="en-US"/>
              <a:t>Text level 4 – small caption</a:t>
            </a:r>
          </a:p>
          <a:p>
            <a:pPr lvl="4"/>
            <a:r>
              <a:rPr lang="en-US"/>
              <a:t>Text level 5 – small copy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504318-0B2F-4A3C-9238-60D5AC209E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155004"/>
            <a:ext cx="3283297" cy="979551"/>
          </a:xfrm>
        </p:spPr>
        <p:txBody>
          <a:bodyPr anchor="b"/>
          <a:lstStyle>
            <a:lvl1pPr>
              <a:defRPr sz="900" b="1" i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 lang="en-US" sz="907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Add your supporting copy</a:t>
            </a:r>
          </a:p>
        </p:txBody>
      </p:sp>
      <p:cxnSp>
        <p:nvCxnSpPr>
          <p:cNvPr id="6" name="Gradient line"/>
          <p:cNvCxnSpPr/>
          <p:nvPr userDrawn="1"/>
        </p:nvCxnSpPr>
        <p:spPr>
          <a:xfrm>
            <a:off x="720000" y="2449183"/>
            <a:ext cx="3218400" cy="0"/>
          </a:xfrm>
          <a:prstGeom prst="line">
            <a:avLst/>
          </a:prstGeom>
          <a:ln w="1270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1">
            <a:extLst>
              <a:ext uri="{FF2B5EF4-FFF2-40B4-BE49-F238E27FC236}">
                <a16:creationId xmlns:a16="http://schemas.microsoft.com/office/drawing/2014/main" id="{0DDA1BC1-5133-A947-B083-1F2A188B4F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79924" y="0"/>
            <a:ext cx="3668561" cy="2449183"/>
          </a:xfrm>
          <a:noFill/>
        </p:spPr>
        <p:txBody>
          <a:bodyPr lIns="90000" tIns="90000" rIns="90000" bIns="90000" anchor="b"/>
          <a:lstStyle>
            <a:lvl1pPr marL="0" indent="0">
              <a:buNone/>
              <a:defRPr/>
            </a:lvl1pPr>
          </a:lstStyle>
          <a:p>
            <a:r>
              <a:rPr lang="en-US"/>
              <a:t>Add an image</a:t>
            </a:r>
            <a:endParaRPr lang="en-AU"/>
          </a:p>
        </p:txBody>
      </p:sp>
      <p:sp>
        <p:nvSpPr>
          <p:cNvPr id="24" name="Picture 2">
            <a:extLst>
              <a:ext uri="{FF2B5EF4-FFF2-40B4-BE49-F238E27FC236}">
                <a16:creationId xmlns:a16="http://schemas.microsoft.com/office/drawing/2014/main" id="{4C2FFEE7-484D-7A4B-81D7-962BB1E603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42301" y="489550"/>
            <a:ext cx="3949702" cy="2940171"/>
          </a:xfrm>
        </p:spPr>
        <p:txBody>
          <a:bodyPr lIns="90000" tIns="90000" rIns="90000" bIns="90000"/>
          <a:lstStyle>
            <a:lvl1pPr marL="0" indent="0">
              <a:buNone/>
              <a:defRPr/>
            </a:lvl1pPr>
          </a:lstStyle>
          <a:p>
            <a:r>
              <a:rPr lang="en-US"/>
              <a:t>Add an image</a:t>
            </a:r>
            <a:endParaRPr lang="en-AU"/>
          </a:p>
        </p:txBody>
      </p:sp>
      <p:sp>
        <p:nvSpPr>
          <p:cNvPr id="25" name="Picture 3">
            <a:extLst>
              <a:ext uri="{FF2B5EF4-FFF2-40B4-BE49-F238E27FC236}">
                <a16:creationId xmlns:a16="http://schemas.microsoft.com/office/drawing/2014/main" id="{2FBA6FBD-597D-3D4E-BE13-7EBCEA608E6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79925" y="2526987"/>
            <a:ext cx="3668561" cy="3610289"/>
          </a:xfrm>
        </p:spPr>
        <p:txBody>
          <a:bodyPr lIns="90000" tIns="90000" rIns="90000" bIns="90000"/>
          <a:lstStyle>
            <a:lvl1pPr marL="0" indent="0">
              <a:buNone/>
              <a:defRPr/>
            </a:lvl1pPr>
          </a:lstStyle>
          <a:p>
            <a:r>
              <a:rPr lang="en-US"/>
              <a:t>Add an image</a:t>
            </a:r>
            <a:endParaRPr lang="en-AU"/>
          </a:p>
        </p:txBody>
      </p:sp>
      <p:sp>
        <p:nvSpPr>
          <p:cNvPr id="26" name="Picture 4">
            <a:extLst>
              <a:ext uri="{FF2B5EF4-FFF2-40B4-BE49-F238E27FC236}">
                <a16:creationId xmlns:a16="http://schemas.microsoft.com/office/drawing/2014/main" id="{7AF05F98-3311-3C4B-BAEF-2C659C079AF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42300" y="3522742"/>
            <a:ext cx="3228975" cy="2614535"/>
          </a:xfrm>
        </p:spPr>
        <p:txBody>
          <a:bodyPr lIns="90000" tIns="90000" rIns="90000" bIns="90000"/>
          <a:lstStyle>
            <a:lvl1pPr marL="0" indent="0">
              <a:buNone/>
              <a:defRPr/>
            </a:lvl1pPr>
          </a:lstStyle>
          <a:p>
            <a:r>
              <a:rPr lang="en-US"/>
              <a:t>Add an image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E3132D-3B31-4C75-9FBD-39D6242C06F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0455B8E-B660-455B-894F-C7A0A8EF9904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39FF57F-9E39-4F81-872D-F65437D6694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491C93-FDAD-4D85-BFF3-83F3D9E52C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9575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37552" y="1311708"/>
            <a:ext cx="3218400" cy="1104506"/>
          </a:xfrm>
        </p:spPr>
        <p:txBody>
          <a:bodyPr tIns="108000" bIns="108000" anchor="b">
            <a:spAutoFit/>
          </a:bodyPr>
          <a:lstStyle>
            <a:lvl1pPr>
              <a:spcAft>
                <a:spcPts val="1000"/>
              </a:spcAft>
              <a:defRPr baseline="0"/>
            </a:lvl1pPr>
          </a:lstStyle>
          <a:p>
            <a:r>
              <a:rPr lang="en-US"/>
              <a:t>Add your slide title here.</a:t>
            </a:r>
            <a:endParaRPr lang="en-AU"/>
          </a:p>
        </p:txBody>
      </p:sp>
      <p:sp>
        <p:nvSpPr>
          <p:cNvPr id="9" name="Body copy"/>
          <p:cNvSpPr>
            <a:spLocks noGrp="1"/>
          </p:cNvSpPr>
          <p:nvPr>
            <p:ph type="body" sz="quarter" idx="13" hasCustomPrompt="1"/>
          </p:nvPr>
        </p:nvSpPr>
        <p:spPr>
          <a:xfrm>
            <a:off x="8237552" y="2449185"/>
            <a:ext cx="3218400" cy="1315486"/>
          </a:xfrm>
        </p:spPr>
        <p:txBody>
          <a:bodyPr tIns="270000">
            <a:sp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no bullets</a:t>
            </a:r>
          </a:p>
          <a:p>
            <a:pPr lvl="1"/>
            <a:r>
              <a:rPr lang="en-US"/>
              <a:t>Text level 2 - bullets</a:t>
            </a:r>
          </a:p>
          <a:p>
            <a:pPr lvl="2"/>
            <a:r>
              <a:rPr lang="en-US"/>
              <a:t>Text level 3 - bullets</a:t>
            </a:r>
          </a:p>
          <a:p>
            <a:pPr lvl="3"/>
            <a:r>
              <a:rPr lang="en-US"/>
              <a:t>Text level 4 – small caption</a:t>
            </a:r>
          </a:p>
          <a:p>
            <a:pPr lvl="4"/>
            <a:r>
              <a:rPr lang="en-US"/>
              <a:t>Text level 5 – small copy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98BAC0-D927-4D98-8A66-85C1226BCD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7552" y="5240683"/>
            <a:ext cx="3218400" cy="895005"/>
          </a:xfrm>
        </p:spPr>
        <p:txBody>
          <a:bodyPr anchor="b"/>
          <a:lstStyle>
            <a:lvl1pPr>
              <a:defRPr sz="900" b="1" i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 lang="en-US" sz="907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Add your supporting copy</a:t>
            </a:r>
          </a:p>
        </p:txBody>
      </p:sp>
      <p:cxnSp>
        <p:nvCxnSpPr>
          <p:cNvPr id="6" name="Gradient line"/>
          <p:cNvCxnSpPr/>
          <p:nvPr userDrawn="1"/>
        </p:nvCxnSpPr>
        <p:spPr>
          <a:xfrm>
            <a:off x="8237552" y="2449183"/>
            <a:ext cx="3218400" cy="0"/>
          </a:xfrm>
          <a:prstGeom prst="line">
            <a:avLst/>
          </a:prstGeom>
          <a:ln w="1270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1"/>
          <p:cNvSpPr>
            <a:spLocks noGrp="1"/>
          </p:cNvSpPr>
          <p:nvPr>
            <p:ph type="pic" sz="quarter" idx="15" hasCustomPrompt="1"/>
          </p:nvPr>
        </p:nvSpPr>
        <p:spPr>
          <a:xfrm>
            <a:off x="720724" y="720725"/>
            <a:ext cx="6985001" cy="2642173"/>
          </a:xfrm>
          <a:noFill/>
        </p:spPr>
        <p:txBody>
          <a:bodyPr lIns="90000" tIns="90000" rIns="90000" bIns="90000" anchor="b"/>
          <a:lstStyle>
            <a:lvl1pPr marL="0" indent="0">
              <a:buNone/>
              <a:defRPr/>
            </a:lvl1pPr>
          </a:lstStyle>
          <a:p>
            <a:r>
              <a:rPr lang="en-US"/>
              <a:t>Add an image</a:t>
            </a:r>
            <a:endParaRPr lang="en-AU"/>
          </a:p>
        </p:txBody>
      </p:sp>
      <p:sp>
        <p:nvSpPr>
          <p:cNvPr id="15" name="Picture 2"/>
          <p:cNvSpPr>
            <a:spLocks noGrp="1"/>
          </p:cNvSpPr>
          <p:nvPr>
            <p:ph type="pic" sz="quarter" idx="16" hasCustomPrompt="1"/>
          </p:nvPr>
        </p:nvSpPr>
        <p:spPr>
          <a:xfrm>
            <a:off x="720724" y="3493120"/>
            <a:ext cx="6985001" cy="2642568"/>
          </a:xfrm>
        </p:spPr>
        <p:txBody>
          <a:bodyPr lIns="90000" tIns="90000" rIns="90000" bIns="90000"/>
          <a:lstStyle>
            <a:lvl1pPr marL="0" indent="0">
              <a:buNone/>
              <a:defRPr/>
            </a:lvl1pPr>
          </a:lstStyle>
          <a:p>
            <a:r>
              <a:rPr lang="en-US"/>
              <a:t>Add an image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90C7B-18D8-464F-937D-23E93A7917F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0455B8E-B660-455B-894F-C7A0A8EF9904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86E6667-3E12-493E-B108-7112321F2BB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1885703-9FB4-4A03-9CE8-9FAA935AB7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64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gradFill flip="none" rotWithShape="1">
            <a:gsLst>
              <a:gs pos="30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1"/>
            <a:tileRect/>
          </a:gra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41466" rIns="82931" bIns="41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089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720723" y="1820867"/>
            <a:ext cx="5104800" cy="1202994"/>
          </a:xfrm>
        </p:spPr>
        <p:txBody>
          <a:bodyPr tIns="216000" anchor="t" anchorCtr="0"/>
          <a:lstStyle>
            <a:lvl1pPr>
              <a:lnSpc>
                <a:spcPct val="80000"/>
              </a:lnSpc>
              <a:spcAft>
                <a:spcPts val="1000"/>
              </a:spcAft>
              <a:defRPr sz="4000" cap="all" baseline="0">
                <a:solidFill>
                  <a:schemeClr val="tx1"/>
                </a:solidFill>
                <a:latin typeface="Flama Cond Bold" panose="02000000000000000000" pitchFamily="2" charset="0"/>
              </a:defRPr>
            </a:lvl1pPr>
          </a:lstStyle>
          <a:p>
            <a:r>
              <a:rPr lang="en-US"/>
              <a:t>Format background to add an image</a:t>
            </a:r>
            <a:endParaRPr lang="en-AU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0725" y="1250118"/>
            <a:ext cx="5104800" cy="200944"/>
          </a:xfrm>
        </p:spPr>
        <p:txBody>
          <a:bodyPr wrap="square" tIns="0">
            <a:spAutoFit/>
          </a:bodyPr>
          <a:lstStyle>
            <a:lvl1pPr marL="0" indent="0" algn="l">
              <a:buNone/>
              <a:defRPr sz="1451" b="1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473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Sub-heading</a:t>
            </a:r>
            <a:endParaRPr lang="en-AU"/>
          </a:p>
        </p:txBody>
      </p:sp>
      <p:cxnSp>
        <p:nvCxnSpPr>
          <p:cNvPr id="8" name="Gradient line">
            <a:extLst>
              <a:ext uri="{FF2B5EF4-FFF2-40B4-BE49-F238E27FC236}">
                <a16:creationId xmlns:a16="http://schemas.microsoft.com/office/drawing/2014/main" id="{F78A6A71-0402-DC41-8E18-CA74224745AD}"/>
              </a:ext>
            </a:extLst>
          </p:cNvPr>
          <p:cNvCxnSpPr>
            <a:cxnSpLocks/>
          </p:cNvCxnSpPr>
          <p:nvPr userDrawn="1"/>
        </p:nvCxnSpPr>
        <p:spPr>
          <a:xfrm>
            <a:off x="720725" y="1731553"/>
            <a:ext cx="5104800" cy="0"/>
          </a:xfrm>
          <a:prstGeom prst="line">
            <a:avLst/>
          </a:prstGeom>
          <a:ln w="190500">
            <a:gradFill>
              <a:gsLst>
                <a:gs pos="0">
                  <a:schemeClr val="accent1"/>
                </a:gs>
                <a:gs pos="100000">
                  <a:schemeClr val="accent3"/>
                </a:gs>
                <a:gs pos="5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39A8B84-ADBC-C143-88E9-DA2F65F9F126}"/>
              </a:ext>
            </a:extLst>
          </p:cNvPr>
          <p:cNvSpPr txBox="1"/>
          <p:nvPr userDrawn="1"/>
        </p:nvSpPr>
        <p:spPr>
          <a:xfrm>
            <a:off x="1579616" y="25760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 defTabSz="489775" rtl="0" eaLnBrk="1" latinLnBrk="0" hangingPunct="1">
              <a:spcBef>
                <a:spcPts val="0"/>
              </a:spcBef>
              <a:spcAft>
                <a:spcPts val="272"/>
              </a:spcAft>
              <a:buFont typeface="Wingdings" panose="05000000000000000000" pitchFamily="2" charset="2"/>
              <a:buNone/>
            </a:pPr>
            <a:endParaRPr lang="en-AU" sz="1089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Urbis logo">
            <a:extLst>
              <a:ext uri="{FF2B5EF4-FFF2-40B4-BE49-F238E27FC236}">
                <a16:creationId xmlns:a16="http://schemas.microsoft.com/office/drawing/2014/main" id="{922D57E5-22B0-4F47-B762-EFC64D3433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64925" y="6305780"/>
            <a:ext cx="625463" cy="4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9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/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1F61F6-4B17-A945-A44F-0B55F16E8AE3}"/>
              </a:ext>
            </a:extLst>
          </p:cNvPr>
          <p:cNvSpPr/>
          <p:nvPr userDrawn="1"/>
        </p:nvSpPr>
        <p:spPr>
          <a:xfrm flipH="1">
            <a:off x="3943350" y="2"/>
            <a:ext cx="824865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alpha val="65000"/>
                </a:schemeClr>
              </a:gs>
            </a:gsLst>
            <a:lin ang="18900000" scaled="1"/>
            <a:tileRect/>
          </a:gra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41466" rIns="82931" bIns="41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08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724" y="717550"/>
            <a:ext cx="3222625" cy="5419723"/>
          </a:xfrm>
        </p:spPr>
        <p:txBody>
          <a:bodyPr wrap="square" tIns="0" rIns="144000" bIns="0" anchor="ctr" anchorCtr="0"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your slide title here</a:t>
            </a:r>
            <a:endParaRPr lang="en-AU"/>
          </a:p>
        </p:txBody>
      </p:sp>
      <p:sp>
        <p:nvSpPr>
          <p:cNvPr id="9" name="Body copy"/>
          <p:cNvSpPr>
            <a:spLocks noGrp="1"/>
          </p:cNvSpPr>
          <p:nvPr>
            <p:ph type="body" sz="quarter" idx="13" hasCustomPrompt="1"/>
          </p:nvPr>
        </p:nvSpPr>
        <p:spPr>
          <a:xfrm>
            <a:off x="4474264" y="717551"/>
            <a:ext cx="6997012" cy="5419724"/>
          </a:xfrm>
        </p:spPr>
        <p:txBody>
          <a:bodyPr wrap="square" tIns="0" bIns="0" numCol="2" spcCol="504000" anchor="ctr" anchorCtr="0">
            <a:no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lang="en-US" sz="907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body copy</a:t>
            </a:r>
          </a:p>
          <a:p>
            <a:pPr lvl="1"/>
            <a:r>
              <a:rPr lang="en-US"/>
              <a:t>Text level 2 - bullets</a:t>
            </a:r>
          </a:p>
          <a:p>
            <a:pPr lvl="2"/>
            <a:r>
              <a:rPr lang="en-US"/>
              <a:t>Text level 3 - bullets</a:t>
            </a:r>
          </a:p>
          <a:p>
            <a:pPr lvl="3"/>
            <a:r>
              <a:rPr lang="en-US"/>
              <a:t>Text level 4 – small caption</a:t>
            </a:r>
          </a:p>
          <a:p>
            <a:pPr lvl="4"/>
            <a:r>
              <a:rPr lang="en-US"/>
              <a:t>Text level 5 – small copy</a:t>
            </a:r>
          </a:p>
          <a:p>
            <a:pPr marL="0" lvl="5" indent="0" algn="l" defTabSz="489775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Text level 6 – body heading</a:t>
            </a:r>
          </a:p>
          <a:p>
            <a:pPr lvl="6"/>
            <a:r>
              <a:rPr lang="en-US"/>
              <a:t>Text level 7 – body heading with underline</a:t>
            </a:r>
          </a:p>
          <a:p>
            <a:pPr lvl="7"/>
            <a:r>
              <a:rPr lang="en-US"/>
              <a:t>Text level 8 – sub-heading</a:t>
            </a:r>
          </a:p>
          <a:p>
            <a:pPr marL="0" lvl="8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9 – heading/caption</a:t>
            </a:r>
          </a:p>
        </p:txBody>
      </p:sp>
      <p:pic>
        <p:nvPicPr>
          <p:cNvPr id="11" name="Urbis logo">
            <a:extLst>
              <a:ext uri="{FF2B5EF4-FFF2-40B4-BE49-F238E27FC236}">
                <a16:creationId xmlns:a16="http://schemas.microsoft.com/office/drawing/2014/main" id="{7BB15593-1391-A340-A91A-C7C24F2D29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64925" y="6305780"/>
            <a:ext cx="625463" cy="4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A2BE3F-7FE4-4F57-97D3-45DACEADB8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F01141-B76B-4286-BFD1-0164657B0345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6AAD3-8A0E-4E9E-9F76-757D5B8258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2D70-B7BA-42B7-A729-A1160A3148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898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/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1F61F6-4B17-A945-A44F-0B55F16E8AE3}"/>
              </a:ext>
            </a:extLst>
          </p:cNvPr>
          <p:cNvSpPr/>
          <p:nvPr userDrawn="1"/>
        </p:nvSpPr>
        <p:spPr>
          <a:xfrm>
            <a:off x="-2" y="2"/>
            <a:ext cx="394335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alpha val="65000"/>
                </a:schemeClr>
              </a:gs>
            </a:gsLst>
            <a:lin ang="18900000" scaled="1"/>
            <a:tileRect/>
          </a:gra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41466" rIns="82931" bIns="41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08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717550"/>
            <a:ext cx="3228975" cy="5419723"/>
          </a:xfrm>
        </p:spPr>
        <p:txBody>
          <a:bodyPr wrap="square" tIns="0" rIns="144000" bIns="0" anchor="ctr" anchorCtr="0"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your slide title here</a:t>
            </a:r>
            <a:endParaRPr lang="en-AU"/>
          </a:p>
        </p:txBody>
      </p:sp>
      <p:sp>
        <p:nvSpPr>
          <p:cNvPr id="9" name="Body copy"/>
          <p:cNvSpPr>
            <a:spLocks noGrp="1"/>
          </p:cNvSpPr>
          <p:nvPr>
            <p:ph type="body" sz="quarter" idx="13" hasCustomPrompt="1"/>
          </p:nvPr>
        </p:nvSpPr>
        <p:spPr>
          <a:xfrm>
            <a:off x="4474264" y="717551"/>
            <a:ext cx="6997012" cy="5419724"/>
          </a:xfrm>
        </p:spPr>
        <p:txBody>
          <a:bodyPr wrap="square" tIns="0" bIns="0" numCol="2" spcCol="504000" anchor="ctr" anchorCtr="0">
            <a:no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lang="en-US" sz="907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body copy</a:t>
            </a:r>
          </a:p>
          <a:p>
            <a:pPr lvl="1"/>
            <a:r>
              <a:rPr lang="en-US"/>
              <a:t>Text level 2 - bullets</a:t>
            </a:r>
          </a:p>
          <a:p>
            <a:pPr lvl="2"/>
            <a:r>
              <a:rPr lang="en-US"/>
              <a:t>Text level 3 - bullets</a:t>
            </a:r>
          </a:p>
          <a:p>
            <a:pPr lvl="3"/>
            <a:r>
              <a:rPr lang="en-US"/>
              <a:t>Text level 4 – small caption</a:t>
            </a:r>
          </a:p>
          <a:p>
            <a:pPr lvl="4"/>
            <a:r>
              <a:rPr lang="en-US"/>
              <a:t>Text level 5 – small copy</a:t>
            </a:r>
          </a:p>
          <a:p>
            <a:pPr marL="0" lvl="5" indent="0" algn="l" defTabSz="489775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Text level 6 – body heading</a:t>
            </a:r>
          </a:p>
          <a:p>
            <a:pPr lvl="6"/>
            <a:r>
              <a:rPr lang="en-US"/>
              <a:t>Text level 7 – body heading with underline</a:t>
            </a:r>
          </a:p>
          <a:p>
            <a:pPr lvl="7"/>
            <a:r>
              <a:rPr lang="en-US"/>
              <a:t>Text level 8 – sub-heading</a:t>
            </a:r>
          </a:p>
          <a:p>
            <a:pPr marL="0" lvl="8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9 – heading/caption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8CC0830-9AE7-4564-A836-D9AF040A6B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F01141-B76B-4286-BFD1-0164657B0345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49803B-AC61-4370-BCBA-05456DAB0F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E814F3-02F5-4B97-AA64-69AAD8349D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124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B485-3F32-984B-8D97-2CD0740B5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3222625" cy="1031803"/>
          </a:xfrm>
        </p:spPr>
        <p:txBody>
          <a:bodyPr tIns="144000"/>
          <a:lstStyle>
            <a:lvl1pPr>
              <a:defRPr/>
            </a:lvl1pPr>
          </a:lstStyle>
          <a:p>
            <a:r>
              <a:rPr lang="en-US"/>
              <a:t>Add your slide title here</a:t>
            </a:r>
            <a:endParaRPr lang="en-AU"/>
          </a:p>
        </p:txBody>
      </p:sp>
      <p:cxnSp>
        <p:nvCxnSpPr>
          <p:cNvPr id="7" name="Gradient line">
            <a:extLst>
              <a:ext uri="{FF2B5EF4-FFF2-40B4-BE49-F238E27FC236}">
                <a16:creationId xmlns:a16="http://schemas.microsoft.com/office/drawing/2014/main" id="{4D600217-1558-4C48-887E-3CBA4DFF74B9}"/>
              </a:ext>
            </a:extLst>
          </p:cNvPr>
          <p:cNvCxnSpPr>
            <a:cxnSpLocks/>
          </p:cNvCxnSpPr>
          <p:nvPr userDrawn="1"/>
        </p:nvCxnSpPr>
        <p:spPr>
          <a:xfrm>
            <a:off x="720000" y="720000"/>
            <a:ext cx="3221999" cy="0"/>
          </a:xfrm>
          <a:prstGeom prst="line">
            <a:avLst/>
          </a:prstGeom>
          <a:ln w="1270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AC2F2B-28ED-0040-9F64-3DF928034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1" y="2449513"/>
            <a:ext cx="5102950" cy="1042850"/>
          </a:xfrm>
        </p:spPr>
        <p:txBody>
          <a:bodyPr wrap="square">
            <a:spAutoFit/>
          </a:bodyPr>
          <a:lstStyle>
            <a:lvl5pPr>
              <a:defRPr/>
            </a:lvl5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9137EC1-EE3B-4323-9D47-EB47861AB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F01141-B76B-4286-BFD1-0164657B0345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E48769-1CCC-472C-B99D-645D7B6BB6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CBD12CC-8DB8-4F8E-92C3-71B2783C58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81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3222625" cy="1068154"/>
          </a:xfrm>
        </p:spPr>
        <p:txBody>
          <a:bodyPr wrap="square" tIns="144000">
            <a:spAutoFit/>
          </a:bodyPr>
          <a:lstStyle>
            <a:lvl1pPr>
              <a:defRPr/>
            </a:lvl1pPr>
          </a:lstStyle>
          <a:p>
            <a:r>
              <a:rPr lang="en-US"/>
              <a:t>Add your slide title here</a:t>
            </a:r>
            <a:endParaRPr lang="en-AU"/>
          </a:p>
        </p:txBody>
      </p:sp>
      <p:cxnSp>
        <p:nvCxnSpPr>
          <p:cNvPr id="10" name="Gradient line"/>
          <p:cNvCxnSpPr>
            <a:cxnSpLocks/>
          </p:cNvCxnSpPr>
          <p:nvPr userDrawn="1"/>
        </p:nvCxnSpPr>
        <p:spPr>
          <a:xfrm>
            <a:off x="720000" y="720000"/>
            <a:ext cx="3223350" cy="0"/>
          </a:xfrm>
          <a:prstGeom prst="line">
            <a:avLst/>
          </a:prstGeom>
          <a:ln w="1270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8F059-BEB3-9C4C-B0F7-9F8A5069B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1" y="4408818"/>
            <a:ext cx="3222626" cy="1728457"/>
          </a:xfrm>
        </p:spPr>
        <p:txBody>
          <a:bodyPr anchor="b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CB7F0-188F-4CB1-9042-2D900F8B2A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F01141-B76B-4286-BFD1-0164657B0345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7A576-17A1-418F-A5F7-8D899956F9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31A55-E753-42E8-A576-05E831D6DE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63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0001" y="720000"/>
            <a:ext cx="3222626" cy="1068154"/>
          </a:xfrm>
        </p:spPr>
        <p:txBody>
          <a:bodyPr wrap="square" tIns="144000">
            <a:spAutoFit/>
          </a:bodyPr>
          <a:lstStyle>
            <a:lvl1pPr>
              <a:defRPr/>
            </a:lvl1pPr>
          </a:lstStyle>
          <a:p>
            <a:r>
              <a:rPr lang="en-US"/>
              <a:t>Add your slide title here</a:t>
            </a:r>
            <a:endParaRPr lang="en-AU"/>
          </a:p>
        </p:txBody>
      </p:sp>
      <p:sp>
        <p:nvSpPr>
          <p:cNvPr id="9" name="Sub-heading 1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1" y="1982332"/>
            <a:ext cx="3222000" cy="467180"/>
          </a:xfrm>
          <a:solidFill>
            <a:schemeClr val="bg1">
              <a:lumMod val="95000"/>
            </a:schemeClr>
          </a:solidFill>
        </p:spPr>
        <p:txBody>
          <a:bodyPr wrap="square" lIns="90000" tIns="90000" rIns="90000" bIns="90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70" b="1" i="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8"/>
            <a:r>
              <a:rPr lang="en-US"/>
              <a:t>Sub-heading goes here</a:t>
            </a:r>
          </a:p>
        </p:txBody>
      </p:sp>
      <p:sp>
        <p:nvSpPr>
          <p:cNvPr id="8" name="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1" y="2449512"/>
            <a:ext cx="3222000" cy="3687763"/>
          </a:xfrm>
        </p:spPr>
        <p:txBody>
          <a:bodyPr tIns="144000" numCol="1" spcCol="36000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272"/>
              </a:spcBef>
              <a:spcAft>
                <a:spcPts val="272"/>
              </a:spcAft>
              <a:buFont typeface="Arial" panose="020B0604020202020204" pitchFamily="34" charset="0"/>
              <a:buNone/>
              <a:defRPr lang="en-US" sz="907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body copy</a:t>
            </a:r>
          </a:p>
          <a:p>
            <a:pPr lvl="1"/>
            <a:r>
              <a:rPr lang="en-US"/>
              <a:t>Text level 2 - bullets</a:t>
            </a:r>
          </a:p>
          <a:p>
            <a:pPr lvl="2"/>
            <a:r>
              <a:rPr lang="en-US"/>
              <a:t>Text level 3 - bullets</a:t>
            </a:r>
          </a:p>
          <a:p>
            <a:pPr lvl="3"/>
            <a:r>
              <a:rPr lang="en-US"/>
              <a:t>Text level 4 – small caption</a:t>
            </a:r>
          </a:p>
          <a:p>
            <a:pPr lvl="4"/>
            <a:r>
              <a:rPr lang="en-US"/>
              <a:t>Text level 5 – small copy</a:t>
            </a:r>
          </a:p>
          <a:p>
            <a:pPr marL="0" lvl="5" indent="0" algn="l" defTabSz="489775" rtl="0" eaLnBrk="1" latinLnBrk="0" hangingPunct="1">
              <a:spcBef>
                <a:spcPct val="20000"/>
              </a:spcBef>
              <a:spcAft>
                <a:spcPts val="272"/>
              </a:spcAft>
              <a:buFontTx/>
              <a:buNone/>
            </a:pPr>
            <a:r>
              <a:rPr lang="en-US"/>
              <a:t>Text level 6 – body heading</a:t>
            </a:r>
          </a:p>
          <a:p>
            <a:pPr marL="0" lvl="6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7 – intro paragraph large</a:t>
            </a:r>
          </a:p>
          <a:p>
            <a:pPr lvl="7"/>
            <a:r>
              <a:rPr lang="en-US"/>
              <a:t>Text level 8 – sub-heading</a:t>
            </a:r>
          </a:p>
          <a:p>
            <a:pPr marL="0" lvl="8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9 – heading/caption</a:t>
            </a:r>
          </a:p>
        </p:txBody>
      </p:sp>
      <p:sp>
        <p:nvSpPr>
          <p:cNvPr id="11" name="Sub-heading 2"/>
          <p:cNvSpPr>
            <a:spLocks noGrp="1"/>
          </p:cNvSpPr>
          <p:nvPr>
            <p:ph type="body" sz="quarter" idx="15" hasCustomPrompt="1"/>
          </p:nvPr>
        </p:nvSpPr>
        <p:spPr>
          <a:xfrm>
            <a:off x="4481150" y="1982332"/>
            <a:ext cx="3222000" cy="467180"/>
          </a:xfrm>
          <a:solidFill>
            <a:schemeClr val="bg1">
              <a:lumMod val="95000"/>
            </a:schemeClr>
          </a:solidFill>
        </p:spPr>
        <p:txBody>
          <a:bodyPr wrap="square" lIns="90000" tIns="90000" rIns="90000" bIns="90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70" b="1" i="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8"/>
            <a:r>
              <a:rPr lang="en-US"/>
              <a:t>Sub-heading goes here</a:t>
            </a:r>
          </a:p>
        </p:txBody>
      </p:sp>
      <p:sp>
        <p:nvSpPr>
          <p:cNvPr id="12" name="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4481150" y="2449512"/>
            <a:ext cx="3222000" cy="3687763"/>
          </a:xfrm>
        </p:spPr>
        <p:txBody>
          <a:bodyPr tIns="144000" numCol="1" spcCol="36000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lang="en-US" sz="907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body copy</a:t>
            </a:r>
          </a:p>
          <a:p>
            <a:pPr lvl="1"/>
            <a:r>
              <a:rPr lang="en-US"/>
              <a:t>Text level 2 - bullets</a:t>
            </a:r>
          </a:p>
          <a:p>
            <a:pPr lvl="2"/>
            <a:r>
              <a:rPr lang="en-US"/>
              <a:t>Text level 3 - bullets</a:t>
            </a:r>
          </a:p>
          <a:p>
            <a:pPr lvl="3"/>
            <a:r>
              <a:rPr lang="en-US"/>
              <a:t>Text level 4 – small caption</a:t>
            </a:r>
          </a:p>
          <a:p>
            <a:pPr lvl="4"/>
            <a:r>
              <a:rPr lang="en-US"/>
              <a:t>Text level 5 – small copy</a:t>
            </a:r>
          </a:p>
          <a:p>
            <a:pPr marL="0" lvl="5" indent="0" algn="l" defTabSz="489775" rtl="0" eaLnBrk="1" latinLnBrk="0" hangingPunct="1">
              <a:spcBef>
                <a:spcPct val="20000"/>
              </a:spcBef>
              <a:spcAft>
                <a:spcPts val="272"/>
              </a:spcAft>
              <a:buFontTx/>
              <a:buNone/>
            </a:pPr>
            <a:r>
              <a:rPr lang="en-US"/>
              <a:t>Text level 6 – body heading</a:t>
            </a:r>
          </a:p>
          <a:p>
            <a:pPr marL="0" lvl="6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7 – intro paragraph large</a:t>
            </a:r>
          </a:p>
          <a:p>
            <a:pPr lvl="7"/>
            <a:r>
              <a:rPr lang="en-US"/>
              <a:t>Text level 8 – sub-heading</a:t>
            </a:r>
          </a:p>
          <a:p>
            <a:pPr marL="0" lvl="8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9 – heading/caption</a:t>
            </a:r>
          </a:p>
        </p:txBody>
      </p:sp>
      <p:sp>
        <p:nvSpPr>
          <p:cNvPr id="13" name="Sub-heading 3"/>
          <p:cNvSpPr>
            <a:spLocks noGrp="1"/>
          </p:cNvSpPr>
          <p:nvPr>
            <p:ph type="body" sz="quarter" idx="17" hasCustomPrompt="1"/>
          </p:nvPr>
        </p:nvSpPr>
        <p:spPr>
          <a:xfrm>
            <a:off x="8242300" y="1982332"/>
            <a:ext cx="3222000" cy="467180"/>
          </a:xfrm>
          <a:solidFill>
            <a:schemeClr val="bg1">
              <a:lumMod val="95000"/>
            </a:schemeClr>
          </a:solidFill>
        </p:spPr>
        <p:txBody>
          <a:bodyPr wrap="square" lIns="90000" tIns="90000" rIns="90000" bIns="90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70" b="1" i="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8"/>
            <a:r>
              <a:rPr lang="en-US"/>
              <a:t>Sub-heading goes here</a:t>
            </a:r>
          </a:p>
        </p:txBody>
      </p:sp>
      <p:sp>
        <p:nvSpPr>
          <p:cNvPr id="14" name="Text 3"/>
          <p:cNvSpPr>
            <a:spLocks noGrp="1"/>
          </p:cNvSpPr>
          <p:nvPr>
            <p:ph type="body" sz="quarter" idx="18" hasCustomPrompt="1"/>
          </p:nvPr>
        </p:nvSpPr>
        <p:spPr>
          <a:xfrm>
            <a:off x="8242299" y="2449512"/>
            <a:ext cx="3222000" cy="3687763"/>
          </a:xfrm>
        </p:spPr>
        <p:txBody>
          <a:bodyPr tIns="144000" numCol="1" spcCol="36000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lang="en-US" sz="907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body copy</a:t>
            </a:r>
          </a:p>
          <a:p>
            <a:pPr lvl="1"/>
            <a:r>
              <a:rPr lang="en-US"/>
              <a:t>Text level 2 - bullets</a:t>
            </a:r>
          </a:p>
          <a:p>
            <a:pPr lvl="2"/>
            <a:r>
              <a:rPr lang="en-US"/>
              <a:t>Text level 3 - bullets</a:t>
            </a:r>
          </a:p>
          <a:p>
            <a:pPr lvl="3"/>
            <a:r>
              <a:rPr lang="en-US"/>
              <a:t>Text level 4 – small caption</a:t>
            </a:r>
          </a:p>
          <a:p>
            <a:pPr lvl="4"/>
            <a:r>
              <a:rPr lang="en-US"/>
              <a:t>Text level 5 – small copy</a:t>
            </a:r>
          </a:p>
          <a:p>
            <a:pPr marL="0" lvl="5" indent="0" algn="l" defTabSz="489775" rtl="0" eaLnBrk="1" latinLnBrk="0" hangingPunct="1">
              <a:spcBef>
                <a:spcPct val="20000"/>
              </a:spcBef>
              <a:spcAft>
                <a:spcPts val="272"/>
              </a:spcAft>
              <a:buFontTx/>
              <a:buNone/>
            </a:pPr>
            <a:r>
              <a:rPr lang="en-US"/>
              <a:t>Text level 6 – body heading</a:t>
            </a:r>
          </a:p>
          <a:p>
            <a:pPr marL="0" lvl="6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7 – intro paragraph large</a:t>
            </a:r>
          </a:p>
          <a:p>
            <a:pPr lvl="7"/>
            <a:r>
              <a:rPr lang="en-US"/>
              <a:t>Text level 8 – sub-heading</a:t>
            </a:r>
          </a:p>
          <a:p>
            <a:pPr marL="0" lvl="8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9 – heading/caption</a:t>
            </a:r>
          </a:p>
        </p:txBody>
      </p:sp>
      <p:cxnSp>
        <p:nvCxnSpPr>
          <p:cNvPr id="10" name="Gradient line"/>
          <p:cNvCxnSpPr>
            <a:cxnSpLocks/>
          </p:cNvCxnSpPr>
          <p:nvPr userDrawn="1"/>
        </p:nvCxnSpPr>
        <p:spPr>
          <a:xfrm>
            <a:off x="720000" y="720000"/>
            <a:ext cx="3223350" cy="0"/>
          </a:xfrm>
          <a:prstGeom prst="line">
            <a:avLst/>
          </a:prstGeom>
          <a:ln w="1270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70791A9-09EC-3745-9E08-CE678FE82CED}"/>
              </a:ext>
            </a:extLst>
          </p:cNvPr>
          <p:cNvSpPr txBox="1"/>
          <p:nvPr userDrawn="1"/>
        </p:nvSpPr>
        <p:spPr>
          <a:xfrm>
            <a:off x="4195928" y="127986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 defTabSz="489775" rtl="0" eaLnBrk="1" latinLnBrk="0" hangingPunct="1">
              <a:spcBef>
                <a:spcPts val="0"/>
              </a:spcBef>
              <a:spcAft>
                <a:spcPts val="272"/>
              </a:spcAft>
              <a:buFont typeface="Wingdings" panose="05000000000000000000" pitchFamily="2" charset="2"/>
              <a:buNone/>
            </a:pPr>
            <a:endParaRPr lang="en-AU" sz="1089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45FE91-6072-4883-AF0F-BB26A4B2B42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9F01141-B76B-4286-BFD1-0164657B0345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935099D-ED2A-4061-8886-E256220F941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BA89BFE-EA12-4953-A7E8-EEE932B8D6A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010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5256453" cy="588605"/>
          </a:xfrm>
        </p:spPr>
        <p:txBody>
          <a:bodyPr wrap="square" tIns="144000">
            <a:spAutoFit/>
          </a:bodyPr>
          <a:lstStyle>
            <a:lvl1pPr>
              <a:defRPr/>
            </a:lvl1pPr>
          </a:lstStyle>
          <a:p>
            <a:r>
              <a:rPr lang="en-US"/>
              <a:t>Add your slide title here</a:t>
            </a:r>
            <a:endParaRPr lang="en-AU"/>
          </a:p>
        </p:txBody>
      </p:sp>
      <p:sp>
        <p:nvSpPr>
          <p:cNvPr id="9" name="Sub-heading 1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1986546"/>
            <a:ext cx="2520000" cy="462966"/>
          </a:xfrm>
          <a:solidFill>
            <a:schemeClr val="bg1">
              <a:lumMod val="95000"/>
            </a:schemeClr>
          </a:solidFill>
        </p:spPr>
        <p:txBody>
          <a:bodyPr wrap="square" lIns="90000" tIns="90000" rIns="90000" bIns="90000" anchor="b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70" b="1" i="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8"/>
            <a:r>
              <a:rPr lang="en-US"/>
              <a:t>Sub-heading goes here</a:t>
            </a:r>
          </a:p>
        </p:txBody>
      </p:sp>
      <p:sp>
        <p:nvSpPr>
          <p:cNvPr id="8" name="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2449512"/>
            <a:ext cx="2520000" cy="3687763"/>
          </a:xfrm>
        </p:spPr>
        <p:txBody>
          <a:bodyPr tIns="144000" numCol="1" spcCol="36000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lang="en-US" sz="907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body copy</a:t>
            </a:r>
          </a:p>
          <a:p>
            <a:pPr lvl="1"/>
            <a:r>
              <a:rPr lang="en-US"/>
              <a:t>Text level 2 - bullets</a:t>
            </a:r>
          </a:p>
          <a:p>
            <a:pPr lvl="2"/>
            <a:r>
              <a:rPr lang="en-US"/>
              <a:t>Text level 3 - bullets</a:t>
            </a:r>
          </a:p>
          <a:p>
            <a:pPr lvl="3"/>
            <a:r>
              <a:rPr lang="en-US"/>
              <a:t>Text level 4 – small caption</a:t>
            </a:r>
          </a:p>
          <a:p>
            <a:pPr lvl="4"/>
            <a:r>
              <a:rPr lang="en-US"/>
              <a:t>Text level 5 – small copy</a:t>
            </a:r>
          </a:p>
          <a:p>
            <a:pPr marL="0" lvl="5" indent="0" algn="l" defTabSz="489775" rtl="0" eaLnBrk="1" latinLnBrk="0" hangingPunct="1">
              <a:spcBef>
                <a:spcPct val="20000"/>
              </a:spcBef>
              <a:spcAft>
                <a:spcPts val="272"/>
              </a:spcAft>
              <a:buFontTx/>
              <a:buNone/>
            </a:pPr>
            <a:r>
              <a:rPr lang="en-US"/>
              <a:t>Text level 6 – body heading</a:t>
            </a:r>
          </a:p>
          <a:p>
            <a:pPr marL="0" lvl="6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7 – intro paragraph large</a:t>
            </a:r>
          </a:p>
          <a:p>
            <a:pPr lvl="7"/>
            <a:r>
              <a:rPr lang="en-US"/>
              <a:t>Text level 8 – sub-heading</a:t>
            </a:r>
          </a:p>
          <a:p>
            <a:pPr marL="0" lvl="8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9 – heading/caption</a:t>
            </a:r>
          </a:p>
        </p:txBody>
      </p:sp>
      <p:sp>
        <p:nvSpPr>
          <p:cNvPr id="11" name="Sub-heading 2"/>
          <p:cNvSpPr>
            <a:spLocks noGrp="1"/>
          </p:cNvSpPr>
          <p:nvPr>
            <p:ph type="body" sz="quarter" idx="15" hasCustomPrompt="1"/>
          </p:nvPr>
        </p:nvSpPr>
        <p:spPr>
          <a:xfrm>
            <a:off x="3460008" y="1986546"/>
            <a:ext cx="2520000" cy="462966"/>
          </a:xfrm>
          <a:solidFill>
            <a:schemeClr val="bg1">
              <a:lumMod val="95000"/>
            </a:schemeClr>
          </a:solidFill>
        </p:spPr>
        <p:txBody>
          <a:bodyPr wrap="square" lIns="90000" tIns="90000" rIns="90000" bIns="90000" anchor="b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70" b="1" i="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8"/>
            <a:r>
              <a:rPr lang="en-US"/>
              <a:t>Sub-heading goes here</a:t>
            </a:r>
          </a:p>
        </p:txBody>
      </p:sp>
      <p:sp>
        <p:nvSpPr>
          <p:cNvPr id="12" name="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3460008" y="2449512"/>
            <a:ext cx="2520000" cy="3687763"/>
          </a:xfrm>
        </p:spPr>
        <p:txBody>
          <a:bodyPr tIns="144000" numCol="1" spcCol="36000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lang="en-US" sz="907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body copy</a:t>
            </a:r>
          </a:p>
          <a:p>
            <a:pPr lvl="1"/>
            <a:r>
              <a:rPr lang="en-US"/>
              <a:t>Text level 2 - bullets</a:t>
            </a:r>
          </a:p>
          <a:p>
            <a:pPr lvl="2"/>
            <a:r>
              <a:rPr lang="en-US"/>
              <a:t>Text level 3 - bullets</a:t>
            </a:r>
          </a:p>
          <a:p>
            <a:pPr lvl="3"/>
            <a:r>
              <a:rPr lang="en-US"/>
              <a:t>Text level 4 – small caption</a:t>
            </a:r>
          </a:p>
          <a:p>
            <a:pPr lvl="4"/>
            <a:r>
              <a:rPr lang="en-US"/>
              <a:t>Text level 5 – small copy</a:t>
            </a:r>
          </a:p>
          <a:p>
            <a:pPr marL="0" lvl="5" indent="0" algn="l" defTabSz="489775" rtl="0" eaLnBrk="1" latinLnBrk="0" hangingPunct="1">
              <a:spcBef>
                <a:spcPct val="20000"/>
              </a:spcBef>
              <a:spcAft>
                <a:spcPts val="272"/>
              </a:spcAft>
              <a:buFontTx/>
              <a:buNone/>
            </a:pPr>
            <a:r>
              <a:rPr lang="en-US"/>
              <a:t>Text level 6 – body heading</a:t>
            </a:r>
          </a:p>
          <a:p>
            <a:pPr marL="0" lvl="6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7 – intro paragraph large</a:t>
            </a:r>
          </a:p>
          <a:p>
            <a:pPr lvl="7"/>
            <a:r>
              <a:rPr lang="en-US"/>
              <a:t>Text level 8 – sub-heading</a:t>
            </a:r>
          </a:p>
          <a:p>
            <a:pPr marL="0" lvl="8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9 – heading/caption</a:t>
            </a:r>
          </a:p>
        </p:txBody>
      </p:sp>
      <p:sp>
        <p:nvSpPr>
          <p:cNvPr id="13" name="Sub-heading 3"/>
          <p:cNvSpPr>
            <a:spLocks noGrp="1"/>
          </p:cNvSpPr>
          <p:nvPr>
            <p:ph type="body" sz="quarter" idx="17" hasCustomPrompt="1"/>
          </p:nvPr>
        </p:nvSpPr>
        <p:spPr>
          <a:xfrm>
            <a:off x="6205641" y="1986546"/>
            <a:ext cx="2520000" cy="462966"/>
          </a:xfrm>
          <a:solidFill>
            <a:schemeClr val="bg1">
              <a:lumMod val="95000"/>
            </a:schemeClr>
          </a:solidFill>
        </p:spPr>
        <p:txBody>
          <a:bodyPr wrap="square" lIns="90000" tIns="90000" rIns="90000" bIns="90000" anchor="b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70" b="1" i="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8"/>
            <a:r>
              <a:rPr lang="en-US"/>
              <a:t>Sub-heading goes here</a:t>
            </a:r>
          </a:p>
        </p:txBody>
      </p:sp>
      <p:sp>
        <p:nvSpPr>
          <p:cNvPr id="14" name="Text 3"/>
          <p:cNvSpPr>
            <a:spLocks noGrp="1"/>
          </p:cNvSpPr>
          <p:nvPr>
            <p:ph type="body" sz="quarter" idx="18" hasCustomPrompt="1"/>
          </p:nvPr>
        </p:nvSpPr>
        <p:spPr>
          <a:xfrm>
            <a:off x="6205641" y="2449512"/>
            <a:ext cx="2520000" cy="3687763"/>
          </a:xfrm>
        </p:spPr>
        <p:txBody>
          <a:bodyPr tIns="144000" numCol="1" spcCol="36000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lang="en-US" sz="907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body copy</a:t>
            </a:r>
          </a:p>
          <a:p>
            <a:pPr lvl="1"/>
            <a:r>
              <a:rPr lang="en-US"/>
              <a:t>Text level 2 - bullets</a:t>
            </a:r>
          </a:p>
          <a:p>
            <a:pPr lvl="2"/>
            <a:r>
              <a:rPr lang="en-US"/>
              <a:t>Text level 3 - bullets</a:t>
            </a:r>
          </a:p>
          <a:p>
            <a:pPr lvl="3"/>
            <a:r>
              <a:rPr lang="en-US"/>
              <a:t>Text level 4 – small caption</a:t>
            </a:r>
          </a:p>
          <a:p>
            <a:pPr lvl="4"/>
            <a:r>
              <a:rPr lang="en-US"/>
              <a:t>Text level 5 – small copy</a:t>
            </a:r>
          </a:p>
          <a:p>
            <a:pPr marL="0" lvl="5" indent="0" algn="l" defTabSz="489775" rtl="0" eaLnBrk="1" latinLnBrk="0" hangingPunct="1">
              <a:spcBef>
                <a:spcPct val="20000"/>
              </a:spcBef>
              <a:spcAft>
                <a:spcPts val="272"/>
              </a:spcAft>
              <a:buFontTx/>
              <a:buNone/>
            </a:pPr>
            <a:r>
              <a:rPr lang="en-US"/>
              <a:t>Text level 6 – body heading</a:t>
            </a:r>
          </a:p>
          <a:p>
            <a:pPr marL="0" lvl="6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7 – intro paragraph large</a:t>
            </a:r>
          </a:p>
          <a:p>
            <a:pPr lvl="7"/>
            <a:r>
              <a:rPr lang="en-US"/>
              <a:t>Text level 8 – sub-heading</a:t>
            </a:r>
          </a:p>
          <a:p>
            <a:pPr marL="0" lvl="8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9 – heading/caption</a:t>
            </a:r>
          </a:p>
        </p:txBody>
      </p:sp>
      <p:sp>
        <p:nvSpPr>
          <p:cNvPr id="22" name="Sub-heading 4">
            <a:extLst>
              <a:ext uri="{FF2B5EF4-FFF2-40B4-BE49-F238E27FC236}">
                <a16:creationId xmlns:a16="http://schemas.microsoft.com/office/drawing/2014/main" id="{1E443EEE-77DB-434D-B08C-CACB36FF69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51275" y="1986546"/>
            <a:ext cx="2520000" cy="462966"/>
          </a:xfrm>
          <a:solidFill>
            <a:schemeClr val="bg1">
              <a:lumMod val="95000"/>
            </a:schemeClr>
          </a:solidFill>
        </p:spPr>
        <p:txBody>
          <a:bodyPr wrap="square" lIns="90000" tIns="90000" rIns="90000" bIns="90000" anchor="b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70" b="1" i="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8"/>
            <a:r>
              <a:rPr lang="en-US"/>
              <a:t>Sub-heading goes here</a:t>
            </a:r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13C4DCED-1440-BE46-A282-DBC674B43D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51275" y="2449512"/>
            <a:ext cx="2520000" cy="3687763"/>
          </a:xfrm>
        </p:spPr>
        <p:txBody>
          <a:bodyPr tIns="144000" numCol="1" spcCol="36000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 lang="en-US" sz="907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7pPr>
            <a:lvl8pPr>
              <a:defRPr/>
            </a:lvl8pPr>
            <a:lvl9pPr marL="0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/>
              <a:t>Text level 1 – body copy</a:t>
            </a:r>
          </a:p>
          <a:p>
            <a:pPr lvl="1"/>
            <a:r>
              <a:rPr lang="en-US"/>
              <a:t>Text level 2 - bullets</a:t>
            </a:r>
          </a:p>
          <a:p>
            <a:pPr lvl="2"/>
            <a:r>
              <a:rPr lang="en-US"/>
              <a:t>Text level 3 - bullets</a:t>
            </a:r>
          </a:p>
          <a:p>
            <a:pPr lvl="3"/>
            <a:r>
              <a:rPr lang="en-US"/>
              <a:t>Text level 4 – small caption</a:t>
            </a:r>
          </a:p>
          <a:p>
            <a:pPr lvl="4"/>
            <a:r>
              <a:rPr lang="en-US"/>
              <a:t>Text level 5 – small copy</a:t>
            </a:r>
          </a:p>
          <a:p>
            <a:pPr marL="0" lvl="5" indent="0" algn="l" defTabSz="489775" rtl="0" eaLnBrk="1" latinLnBrk="0" hangingPunct="1">
              <a:spcBef>
                <a:spcPct val="20000"/>
              </a:spcBef>
              <a:spcAft>
                <a:spcPts val="272"/>
              </a:spcAft>
              <a:buFontTx/>
              <a:buNone/>
            </a:pPr>
            <a:r>
              <a:rPr lang="en-US"/>
              <a:t>Text level 6 – body heading</a:t>
            </a:r>
          </a:p>
          <a:p>
            <a:pPr marL="0" lvl="6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7 – intro paragraph large</a:t>
            </a:r>
          </a:p>
          <a:p>
            <a:pPr lvl="7"/>
            <a:r>
              <a:rPr lang="en-US"/>
              <a:t>Text level 8 – sub-heading</a:t>
            </a:r>
          </a:p>
          <a:p>
            <a:pPr marL="0" lvl="8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9 – heading/caption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791A9-09EC-3745-9E08-CE678FE82CED}"/>
              </a:ext>
            </a:extLst>
          </p:cNvPr>
          <p:cNvSpPr txBox="1"/>
          <p:nvPr userDrawn="1"/>
        </p:nvSpPr>
        <p:spPr>
          <a:xfrm>
            <a:off x="4195928" y="127986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 defTabSz="489775" rtl="0" eaLnBrk="1" latinLnBrk="0" hangingPunct="1">
              <a:spcBef>
                <a:spcPts val="0"/>
              </a:spcBef>
              <a:spcAft>
                <a:spcPts val="272"/>
              </a:spcAft>
              <a:buFont typeface="Wingdings" panose="05000000000000000000" pitchFamily="2" charset="2"/>
              <a:buNone/>
            </a:pPr>
            <a:endParaRPr lang="en-AU" sz="1089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E5D707-D55A-42F1-972B-A5A3341EC86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C9F01141-B76B-4286-BFD1-0164657B0345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6320D72-3567-425F-94C0-14DC47B0DEB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AU"/>
              <a:t>[use Header and Footer tool to add title]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EF759B9-471A-4DF3-BB95-C7BB37E439D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20" name="Gradient line">
            <a:extLst>
              <a:ext uri="{FF2B5EF4-FFF2-40B4-BE49-F238E27FC236}">
                <a16:creationId xmlns:a16="http://schemas.microsoft.com/office/drawing/2014/main" id="{D6CCE0EA-4F59-44E0-8045-C97F401920A4}"/>
              </a:ext>
            </a:extLst>
          </p:cNvPr>
          <p:cNvCxnSpPr>
            <a:cxnSpLocks/>
          </p:cNvCxnSpPr>
          <p:nvPr userDrawn="1"/>
        </p:nvCxnSpPr>
        <p:spPr>
          <a:xfrm>
            <a:off x="720725" y="720725"/>
            <a:ext cx="5255728" cy="0"/>
          </a:xfrm>
          <a:prstGeom prst="line">
            <a:avLst/>
          </a:prstGeom>
          <a:ln w="1270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93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20000" y="720000"/>
            <a:ext cx="5102950" cy="588605"/>
          </a:xfrm>
          <a:prstGeom prst="rect">
            <a:avLst/>
          </a:prstGeom>
        </p:spPr>
        <p:txBody>
          <a:bodyPr vert="horz" wrap="square" lIns="0" tIns="144000" rIns="0" bIns="0" rtlCol="0" anchor="t" anchorCtr="0">
            <a:spAutoFit/>
          </a:bodyPr>
          <a:lstStyle/>
          <a:p>
            <a:r>
              <a:rPr lang="en-US"/>
              <a:t>Base slide title</a:t>
            </a:r>
            <a:endParaRPr lang="en-AU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720000" y="1981199"/>
            <a:ext cx="10751275" cy="4038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Text level 1 – body copy</a:t>
            </a:r>
          </a:p>
          <a:p>
            <a:pPr lvl="1"/>
            <a:r>
              <a:rPr lang="en-US"/>
              <a:t>Text level 2 – bullets </a:t>
            </a:r>
          </a:p>
          <a:p>
            <a:pPr lvl="2"/>
            <a:r>
              <a:rPr lang="en-US"/>
              <a:t>Text level 3 – bullets </a:t>
            </a:r>
          </a:p>
          <a:p>
            <a:pPr lvl="3"/>
            <a:r>
              <a:rPr lang="en-US"/>
              <a:t>Text level 4 – large heading/caption</a:t>
            </a:r>
          </a:p>
          <a:p>
            <a:pPr lvl="4"/>
            <a:r>
              <a:rPr lang="en-US"/>
              <a:t>Text level 5 – small caption</a:t>
            </a:r>
          </a:p>
          <a:p>
            <a:pPr lvl="5"/>
            <a:r>
              <a:rPr lang="en-US"/>
              <a:t>Text level 6 – body heading</a:t>
            </a:r>
          </a:p>
          <a:p>
            <a:pPr lvl="6"/>
            <a:r>
              <a:rPr lang="en-US"/>
              <a:t>Text level 7 – intro paragraph large</a:t>
            </a:r>
          </a:p>
          <a:p>
            <a:pPr lvl="7"/>
            <a:r>
              <a:rPr lang="en-US"/>
              <a:t>Text level 8 – sub-heading</a:t>
            </a:r>
          </a:p>
          <a:p>
            <a:pPr marL="0" lvl="8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9 – large heading/caption</a:t>
            </a:r>
          </a:p>
        </p:txBody>
      </p:sp>
      <p:sp>
        <p:nvSpPr>
          <p:cNvPr id="5" name="Prepared for:"/>
          <p:cNvSpPr>
            <a:spLocks noGrp="1"/>
          </p:cNvSpPr>
          <p:nvPr>
            <p:ph type="ftr" sz="quarter" idx="3"/>
          </p:nvPr>
        </p:nvSpPr>
        <p:spPr>
          <a:xfrm>
            <a:off x="720725" y="6377938"/>
            <a:ext cx="3222625" cy="1186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771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AU"/>
              <a:t>[use Header and Footer tool to add title]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714375" y="6556169"/>
            <a:ext cx="612000" cy="1306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71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9F01141-B76B-4286-BFD1-0164657B0345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326375" y="6556169"/>
            <a:ext cx="520700" cy="1306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71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Urbis logo">
            <a:extLst>
              <a:ext uri="{FF2B5EF4-FFF2-40B4-BE49-F238E27FC236}">
                <a16:creationId xmlns:a16="http://schemas.microsoft.com/office/drawing/2014/main" id="{409366B4-FA3E-AF4B-AF37-22D580E910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64925" y="6305780"/>
            <a:ext cx="625463" cy="4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1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0" r:id="rId2"/>
    <p:sldLayoutId id="2147483717" r:id="rId3"/>
    <p:sldLayoutId id="2147483686" r:id="rId4"/>
    <p:sldLayoutId id="2147483719" r:id="rId5"/>
    <p:sldLayoutId id="2147483658" r:id="rId6"/>
    <p:sldLayoutId id="2147483657" r:id="rId7"/>
    <p:sldLayoutId id="2147483713" r:id="rId8"/>
    <p:sldLayoutId id="2147483656" r:id="rId9"/>
    <p:sldLayoutId id="2147483711" r:id="rId10"/>
    <p:sldLayoutId id="2147483712" r:id="rId11"/>
    <p:sldLayoutId id="2147483651" r:id="rId12"/>
    <p:sldLayoutId id="2147483653" r:id="rId13"/>
  </p:sldLayoutIdLst>
  <p:hf sldNum="0" hdr="0"/>
  <p:txStyles>
    <p:titleStyle>
      <a:lvl1pPr algn="l" defTabSz="489775" rtl="0" eaLnBrk="1" latinLnBrk="0" hangingPunct="1">
        <a:lnSpc>
          <a:spcPct val="80000"/>
        </a:lnSpc>
        <a:spcBef>
          <a:spcPts val="0"/>
        </a:spcBef>
        <a:spcAft>
          <a:spcPts val="600"/>
        </a:spcAft>
        <a:buNone/>
        <a:defRPr sz="3600" b="0" i="0" kern="1200" cap="all" spc="-9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8977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None/>
        <a:defRPr lang="en-US" sz="1400" b="1" kern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63259" indent="-163259" algn="l" defTabSz="48977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1400" b="1" kern="12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326517" indent="-163259" algn="l" defTabSz="48977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lang="en-US" sz="1400" b="1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489775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lang="en-US" sz="2000" b="1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8977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1200" b="1" kern="1200" baseline="0" dirty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0" indent="0" algn="l" defTabSz="48977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lang="en-US" sz="1200" b="0" i="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180000" indent="-180000" algn="l" defTabSz="48977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lang="en-US" sz="1200" b="0" u="none" kern="1200" baseline="0" dirty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180000" indent="-180000" algn="l" defTabSz="48977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lang="en-US" sz="1200" b="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489775" rtl="0" eaLnBrk="1" fontAlgn="auto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lang="en-US" sz="1600" b="1" u="none" kern="1200" baseline="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9775" rtl="0" eaLnBrk="1" latinLnBrk="0" hangingPunct="1">
        <a:defRPr sz="1089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489775" rtl="0" eaLnBrk="1" latinLnBrk="0" hangingPunct="1">
        <a:defRPr sz="1089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l" defTabSz="489775" rtl="0" eaLnBrk="1" latinLnBrk="0" hangingPunct="1">
        <a:defRPr sz="1089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l" defTabSz="489775" rtl="0" eaLnBrk="1" latinLnBrk="0" hangingPunct="1">
        <a:defRPr sz="1089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489775" rtl="0" eaLnBrk="1" latinLnBrk="0" hangingPunct="1">
        <a:defRPr sz="1089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489775" rtl="0" eaLnBrk="1" latinLnBrk="0" hangingPunct="1">
        <a:defRPr sz="1089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489775" rtl="0" eaLnBrk="1" latinLnBrk="0" hangingPunct="1">
        <a:defRPr sz="1089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489775" rtl="0" eaLnBrk="1" latinLnBrk="0" hangingPunct="1">
        <a:defRPr sz="1089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489775" rtl="0" eaLnBrk="1" latinLnBrk="0" hangingPunct="1">
        <a:defRPr sz="10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50" userDrawn="1">
          <p15:clr>
            <a:srgbClr val="F26B43"/>
          </p15:clr>
        </p15:guide>
        <p15:guide id="3" pos="7226" userDrawn="1">
          <p15:clr>
            <a:srgbClr val="F26B43"/>
          </p15:clr>
        </p15:guide>
        <p15:guide id="4" pos="2484" userDrawn="1">
          <p15:clr>
            <a:srgbClr val="F26B43"/>
          </p15:clr>
        </p15:guide>
        <p15:guide id="5" pos="2822" userDrawn="1">
          <p15:clr>
            <a:srgbClr val="F26B43"/>
          </p15:clr>
        </p15:guide>
        <p15:guide id="6" pos="4854" userDrawn="1">
          <p15:clr>
            <a:srgbClr val="F26B43"/>
          </p15:clr>
        </p15:guide>
        <p15:guide id="7" pos="5192" userDrawn="1">
          <p15:clr>
            <a:srgbClr val="F26B43"/>
          </p15:clr>
        </p15:guide>
        <p15:guide id="8" pos="3841" userDrawn="1">
          <p15:clr>
            <a:srgbClr val="F26B43"/>
          </p15:clr>
        </p15:guide>
        <p15:guide id="9" orient="horz" pos="3866" userDrawn="1">
          <p15:clr>
            <a:srgbClr val="F26B43"/>
          </p15:clr>
        </p15:guide>
        <p15:guide id="10" orient="horz" pos="2777" userDrawn="1">
          <p15:clr>
            <a:srgbClr val="F26B43"/>
          </p15:clr>
        </p15:guide>
        <p15:guide id="11" orient="horz" pos="1543" userDrawn="1">
          <p15:clr>
            <a:srgbClr val="F26B43"/>
          </p15:clr>
        </p15:guide>
        <p15:guide id="12" orient="horz" pos="1248" userDrawn="1">
          <p15:clr>
            <a:srgbClr val="F26B43"/>
          </p15:clr>
        </p15:guide>
        <p15:guide id="14" orient="horz" pos="452" userDrawn="1">
          <p15:clr>
            <a:srgbClr val="F26B43"/>
          </p15:clr>
        </p15:guide>
        <p15:guide id="15" pos="4008" userDrawn="1">
          <p15:clr>
            <a:srgbClr val="F26B43"/>
          </p15:clr>
        </p15:guide>
        <p15:guide id="16" pos="36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720000" y="2449511"/>
            <a:ext cx="10748963" cy="3687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Text level 1 – body copy</a:t>
            </a:r>
          </a:p>
          <a:p>
            <a:pPr lvl="1"/>
            <a:r>
              <a:rPr lang="en-US"/>
              <a:t>Text level 2 – bullets </a:t>
            </a:r>
          </a:p>
          <a:p>
            <a:pPr lvl="2"/>
            <a:r>
              <a:rPr lang="en-US"/>
              <a:t>Text level 3 – bullets </a:t>
            </a:r>
          </a:p>
          <a:p>
            <a:pPr lvl="3"/>
            <a:r>
              <a:rPr lang="en-US"/>
              <a:t>Text level 4 – large heading / caption </a:t>
            </a:r>
          </a:p>
          <a:p>
            <a:pPr lvl="4"/>
            <a:r>
              <a:rPr lang="en-US"/>
              <a:t>Text level 5 – small caption</a:t>
            </a:r>
          </a:p>
          <a:p>
            <a:pPr lvl="5"/>
            <a:r>
              <a:rPr lang="en-US"/>
              <a:t>Text level 6 – small copy </a:t>
            </a:r>
          </a:p>
          <a:p>
            <a:pPr lvl="6"/>
            <a:r>
              <a:rPr lang="en-US"/>
              <a:t>Text level 7 – intro paragraph large</a:t>
            </a:r>
          </a:p>
          <a:p>
            <a:pPr lvl="7"/>
            <a:r>
              <a:rPr lang="en-US"/>
              <a:t>Text level 8 – sub-heading</a:t>
            </a:r>
          </a:p>
          <a:p>
            <a:pPr marL="0" lvl="8" indent="0" algn="l" defTabSz="489775" rtl="0" eaLnBrk="1" latinLnBrk="0" hangingPunct="1">
              <a:spcBef>
                <a:spcPts val="544"/>
              </a:spcBef>
              <a:spcAft>
                <a:spcPts val="272"/>
              </a:spcAft>
              <a:buFont typeface="Arial" panose="020B0604020202020204" pitchFamily="34" charset="0"/>
              <a:buNone/>
            </a:pPr>
            <a:r>
              <a:rPr lang="en-US"/>
              <a:t>Text level 9 – heading/caption</a:t>
            </a:r>
          </a:p>
        </p:txBody>
      </p:sp>
      <p:sp>
        <p:nvSpPr>
          <p:cNvPr id="5" name="Prepared for:"/>
          <p:cNvSpPr>
            <a:spLocks noGrp="1"/>
          </p:cNvSpPr>
          <p:nvPr>
            <p:ph type="ftr" sz="quarter" idx="3"/>
          </p:nvPr>
        </p:nvSpPr>
        <p:spPr>
          <a:xfrm>
            <a:off x="720725" y="6377938"/>
            <a:ext cx="3205715" cy="1186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771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AU"/>
              <a:t>[use Header and Footer tool to add title]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714375" y="6556170"/>
            <a:ext cx="612000" cy="1306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71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0455B8E-B660-455B-894F-C7A0A8EF9904}" type="datetime1">
              <a:rPr lang="en-AU" smtClean="0"/>
              <a:pPr/>
              <a:t>16/02/2023</a:t>
            </a:fld>
            <a:endParaRPr lang="en-AU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326375" y="6556170"/>
            <a:ext cx="522000" cy="1306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71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AU"/>
              <a:t>Slide </a:t>
            </a:r>
            <a:fld id="{6B4C8D90-09EA-4F32-8007-337B17E1A00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20725" y="720725"/>
            <a:ext cx="5103813" cy="588605"/>
          </a:xfrm>
          <a:prstGeom prst="rect">
            <a:avLst/>
          </a:prstGeom>
        </p:spPr>
        <p:txBody>
          <a:bodyPr vert="horz" wrap="square" lIns="0" tIns="144000" rIns="0" bIns="0" rtlCol="0" anchor="t" anchorCtr="0">
            <a:spAutoFit/>
          </a:bodyPr>
          <a:lstStyle/>
          <a:p>
            <a:r>
              <a:rPr lang="en-US"/>
              <a:t>Base slide title</a:t>
            </a:r>
            <a:endParaRPr lang="en-AU"/>
          </a:p>
        </p:txBody>
      </p:sp>
      <p:pic>
        <p:nvPicPr>
          <p:cNvPr id="13" name="Urbis logo">
            <a:extLst>
              <a:ext uri="{FF2B5EF4-FFF2-40B4-BE49-F238E27FC236}">
                <a16:creationId xmlns:a16="http://schemas.microsoft.com/office/drawing/2014/main" id="{DCC43951-5D0D-2C48-A4BD-F074679A9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3017" y="6306382"/>
            <a:ext cx="627371" cy="4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0" r:id="rId2"/>
    <p:sldLayoutId id="2147483715" r:id="rId3"/>
    <p:sldLayoutId id="2147483685" r:id="rId4"/>
    <p:sldLayoutId id="2147483729" r:id="rId5"/>
    <p:sldLayoutId id="2147483725" r:id="rId6"/>
    <p:sldLayoutId id="2147483724" r:id="rId7"/>
    <p:sldLayoutId id="2147483722" r:id="rId8"/>
    <p:sldLayoutId id="2147483723" r:id="rId9"/>
    <p:sldLayoutId id="2147483721" r:id="rId10"/>
    <p:sldLayoutId id="2147483730" r:id="rId11"/>
    <p:sldLayoutId id="2147483726" r:id="rId12"/>
    <p:sldLayoutId id="2147483727" r:id="rId13"/>
  </p:sldLayoutIdLst>
  <p:hf sldNum="0" hdr="0"/>
  <p:txStyles>
    <p:titleStyle>
      <a:lvl1pPr algn="l" defTabSz="489775" rtl="0" eaLnBrk="1" latinLnBrk="0" hangingPunct="1">
        <a:lnSpc>
          <a:spcPct val="80000"/>
        </a:lnSpc>
        <a:spcBef>
          <a:spcPct val="0"/>
        </a:spcBef>
        <a:spcAft>
          <a:spcPts val="544"/>
        </a:spcAft>
        <a:buNone/>
        <a:defRPr sz="3600" b="0" i="0" kern="1200" cap="all" spc="-9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8977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None/>
        <a:defRPr lang="en-US" sz="1400" b="1" kern="1200" baseline="0" dirty="0">
          <a:solidFill>
            <a:schemeClr val="bg1"/>
          </a:solidFill>
          <a:latin typeface="+mn-lt"/>
          <a:ea typeface="+mn-ea"/>
          <a:cs typeface="+mn-cs"/>
        </a:defRPr>
      </a:lvl1pPr>
      <a:lvl2pPr marL="180000" indent="-180000" algn="l" defTabSz="48977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1400" b="1" kern="1200" baseline="0" dirty="0">
          <a:solidFill>
            <a:schemeClr val="bg1"/>
          </a:solidFill>
          <a:latin typeface="+mn-lt"/>
          <a:ea typeface="+mn-ea"/>
          <a:cs typeface="+mn-cs"/>
        </a:defRPr>
      </a:lvl2pPr>
      <a:lvl3pPr marL="360000" indent="-180000" algn="l" defTabSz="48977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lang="en-US" sz="1400" b="1" kern="1200" baseline="0" dirty="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489775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lang="en-US" sz="2000" b="1" kern="1200" baseline="0" dirty="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48977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1200" b="1" kern="1200" baseline="0" dirty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0" indent="0" algn="l" defTabSz="48977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lang="en-US" sz="1200" b="0" kern="1200" baseline="0" dirty="0">
          <a:solidFill>
            <a:schemeClr val="bg1"/>
          </a:solidFill>
          <a:latin typeface="+mn-lt"/>
          <a:ea typeface="+mn-ea"/>
          <a:cs typeface="+mn-cs"/>
        </a:defRPr>
      </a:lvl6pPr>
      <a:lvl7pPr marL="180000" indent="-180000" algn="l" defTabSz="48977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lang="en-US" sz="1200" b="0" u="none" kern="1200" baseline="0" dirty="0">
          <a:solidFill>
            <a:schemeClr val="bg1"/>
          </a:solidFill>
          <a:uFillTx/>
          <a:latin typeface="+mn-lt"/>
          <a:ea typeface="+mn-ea"/>
          <a:cs typeface="+mn-cs"/>
        </a:defRPr>
      </a:lvl7pPr>
      <a:lvl8pPr marL="360000" indent="-180000" algn="l" defTabSz="48977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lang="en-US" sz="1200" b="0" kern="1200" baseline="0" dirty="0">
          <a:solidFill>
            <a:schemeClr val="bg1"/>
          </a:solidFill>
          <a:latin typeface="+mn-lt"/>
          <a:ea typeface="+mn-ea"/>
          <a:cs typeface="+mn-cs"/>
        </a:defRPr>
      </a:lvl8pPr>
      <a:lvl9pPr marL="0" indent="0" algn="l" defTabSz="489775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lang="en-US" sz="1600" b="1" u="none" kern="1200" baseline="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9775" rtl="0" eaLnBrk="1" latinLnBrk="0" hangingPunct="1">
        <a:defRPr sz="1089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489775" rtl="0" eaLnBrk="1" latinLnBrk="0" hangingPunct="1">
        <a:defRPr sz="1089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l" defTabSz="489775" rtl="0" eaLnBrk="1" latinLnBrk="0" hangingPunct="1">
        <a:defRPr sz="1089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l" defTabSz="489775" rtl="0" eaLnBrk="1" latinLnBrk="0" hangingPunct="1">
        <a:defRPr sz="1089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489775" rtl="0" eaLnBrk="1" latinLnBrk="0" hangingPunct="1">
        <a:defRPr sz="1089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489775" rtl="0" eaLnBrk="1" latinLnBrk="0" hangingPunct="1">
        <a:defRPr sz="1089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489775" rtl="0" eaLnBrk="1" latinLnBrk="0" hangingPunct="1">
        <a:defRPr sz="1089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489775" rtl="0" eaLnBrk="1" latinLnBrk="0" hangingPunct="1">
        <a:defRPr sz="1089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489775" rtl="0" eaLnBrk="1" latinLnBrk="0" hangingPunct="1">
        <a:defRPr sz="10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54" userDrawn="1">
          <p15:clr>
            <a:srgbClr val="F26B43"/>
          </p15:clr>
        </p15:guide>
        <p15:guide id="3" pos="7225" userDrawn="1">
          <p15:clr>
            <a:srgbClr val="F26B43"/>
          </p15:clr>
        </p15:guide>
        <p15:guide id="4" pos="2483" userDrawn="1">
          <p15:clr>
            <a:srgbClr val="F26B43"/>
          </p15:clr>
        </p15:guide>
        <p15:guide id="5" pos="2824" userDrawn="1">
          <p15:clr>
            <a:srgbClr val="F26B43"/>
          </p15:clr>
        </p15:guide>
        <p15:guide id="6" pos="4854" userDrawn="1">
          <p15:clr>
            <a:srgbClr val="F26B43"/>
          </p15:clr>
        </p15:guide>
        <p15:guide id="7" pos="5195" userDrawn="1">
          <p15:clr>
            <a:srgbClr val="F26B43"/>
          </p15:clr>
        </p15:guide>
        <p15:guide id="8" pos="3841" userDrawn="1">
          <p15:clr>
            <a:srgbClr val="F26B43"/>
          </p15:clr>
        </p15:guide>
        <p15:guide id="9" orient="horz" pos="3865" userDrawn="1">
          <p15:clr>
            <a:srgbClr val="F26B43"/>
          </p15:clr>
        </p15:guide>
        <p15:guide id="10" orient="horz" pos="2777" userDrawn="1">
          <p15:clr>
            <a:srgbClr val="F26B43"/>
          </p15:clr>
        </p15:guide>
        <p15:guide id="11" orient="horz" pos="1543" userDrawn="1">
          <p15:clr>
            <a:srgbClr val="F26B43"/>
          </p15:clr>
        </p15:guide>
        <p15:guide id="12" orient="horz" pos="1248" userDrawn="1">
          <p15:clr>
            <a:srgbClr val="F26B43"/>
          </p15:clr>
        </p15:guide>
        <p15:guide id="14" orient="horz" pos="454" userDrawn="1">
          <p15:clr>
            <a:srgbClr val="F26B43"/>
          </p15:clr>
        </p15:guide>
        <p15:guide id="15" pos="4010" userDrawn="1">
          <p15:clr>
            <a:srgbClr val="F26B43"/>
          </p15:clr>
        </p15:guide>
        <p15:guide id="16" pos="36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.xml"/><Relationship Id="rId7" Type="http://schemas.openxmlformats.org/officeDocument/2006/relationships/image" Target="../media/image5.png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2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image" Target="../media/image10.svg"/><Relationship Id="rId12" Type="http://schemas.openxmlformats.org/officeDocument/2006/relationships/image" Target="../media/image8.png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8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tags" Target="../tags/tag7.xml"/><Relationship Id="rId7" Type="http://schemas.openxmlformats.org/officeDocument/2006/relationships/image" Target="../media/image23.png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0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nowy field with tree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E608AC6C-2021-4FFB-B5FA-EEAAE7EFD3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" b="217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060DAC5-234B-479F-A683-D84E231A7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999" y="1915465"/>
            <a:ext cx="5376001" cy="2915395"/>
          </a:xfrm>
          <a:noFill/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AU" sz="6000" b="0" i="0" u="none" strike="noStrike" cap="all" dirty="0">
                <a:solidFill>
                  <a:schemeClr val="bg1"/>
                </a:solidFill>
                <a:effectLst/>
                <a:latin typeface="Flama Cond Bold" panose="00000500000000000000" pitchFamily="2" charset="0"/>
              </a:rPr>
              <a:t>LOT 1780 GASTON ROAD, BULLSBROOK</a:t>
            </a:r>
            <a:br>
              <a:rPr lang="en-AU" sz="6000" dirty="0">
                <a:solidFill>
                  <a:schemeClr val="bg1"/>
                </a:solidFill>
                <a:latin typeface="Flama Cond Bold" panose="00000500000000000000" pitchFamily="2" charset="0"/>
              </a:rPr>
            </a:br>
            <a:r>
              <a:rPr lang="en-AU" sz="6000" b="0" i="0" u="none" strike="noStrike" cap="all" dirty="0">
                <a:solidFill>
                  <a:schemeClr val="bg1"/>
                </a:solidFill>
                <a:effectLst/>
                <a:latin typeface="Flama Cond Bold" panose="00000500000000000000" pitchFamily="2" charset="0"/>
              </a:rPr>
              <a:t>stock Feed Grain Mill </a:t>
            </a:r>
            <a:endParaRPr lang="en-AU" sz="6000" dirty="0">
              <a:solidFill>
                <a:schemeClr val="bg1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8247443-5C52-4CE9-8B36-712EC2508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6" y="5168455"/>
            <a:ext cx="3282156" cy="443198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Part 17 Significant Development Pathway Application – ‘SDAU’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D6F3C-91E1-4E09-8DAA-F0E4D109C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5809445"/>
            <a:ext cx="3283298" cy="32624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Prepared for Local Government Planner’s Association </a:t>
            </a:r>
          </a:p>
          <a:p>
            <a:r>
              <a:rPr lang="en-AU" dirty="0">
                <a:solidFill>
                  <a:schemeClr val="bg1"/>
                </a:solidFill>
              </a:rPr>
              <a:t>February 2023</a:t>
            </a:r>
          </a:p>
        </p:txBody>
      </p:sp>
      <p:cxnSp>
        <p:nvCxnSpPr>
          <p:cNvPr id="9" name="Gradient line">
            <a:extLst>
              <a:ext uri="{FF2B5EF4-FFF2-40B4-BE49-F238E27FC236}">
                <a16:creationId xmlns:a16="http://schemas.microsoft.com/office/drawing/2014/main" id="{CA30EADF-15F7-238D-9D83-E679068E3E0A}"/>
              </a:ext>
            </a:extLst>
          </p:cNvPr>
          <p:cNvCxnSpPr>
            <a:cxnSpLocks/>
          </p:cNvCxnSpPr>
          <p:nvPr/>
        </p:nvCxnSpPr>
        <p:spPr>
          <a:xfrm>
            <a:off x="719999" y="1289660"/>
            <a:ext cx="5216406" cy="0"/>
          </a:xfrm>
          <a:prstGeom prst="line">
            <a:avLst/>
          </a:prstGeom>
          <a:ln w="228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2B20D91-56FA-AC34-BB8D-08A0A9967F5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349801" y="980935"/>
            <a:ext cx="1122199" cy="724648"/>
          </a:xfrm>
          <a:prstGeom prst="rect">
            <a:avLst/>
          </a:prstGeo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80059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ss, outdoor, field&#10;&#10;Description automatically generated">
            <a:extLst>
              <a:ext uri="{FF2B5EF4-FFF2-40B4-BE49-F238E27FC236}">
                <a16:creationId xmlns:a16="http://schemas.microsoft.com/office/drawing/2014/main" id="{AB5104E2-FC6D-F544-678A-D2EE3F9D5F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8090" r="8040" b="22253"/>
          <a:stretch/>
        </p:blipFill>
        <p:spPr>
          <a:xfrm>
            <a:off x="-86191" y="0"/>
            <a:ext cx="1227819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1175E8-80BB-2ECE-8737-56C1F098F4F3}"/>
              </a:ext>
            </a:extLst>
          </p:cNvPr>
          <p:cNvSpPr/>
          <p:nvPr/>
        </p:nvSpPr>
        <p:spPr>
          <a:xfrm>
            <a:off x="476249" y="3984948"/>
            <a:ext cx="6657976" cy="2501576"/>
          </a:xfrm>
          <a:prstGeom prst="rect">
            <a:avLst/>
          </a:prstGeom>
          <a:solidFill>
            <a:schemeClr val="bg1">
              <a:alpha val="74000"/>
            </a:schemeClr>
          </a:solidFill>
          <a:ln w="50800" cap="rnd">
            <a:noFill/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700"/>
              </a:spcBef>
            </a:pPr>
            <a:endParaRPr lang="en-AU" sz="1400" b="1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DE12E1-3919-013A-CDDC-14CAB49B1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222625" cy="1031803"/>
          </a:xfrm>
        </p:spPr>
        <p:txBody>
          <a:bodyPr/>
          <a:lstStyle/>
          <a:p>
            <a:r>
              <a:rPr lang="en-AU"/>
              <a:t>Proposed Development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A9EC33-20CC-D53C-A8A0-2C05E6A261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4144328"/>
            <a:ext cx="6014175" cy="2153049"/>
          </a:xfrm>
          <a:noFill/>
        </p:spPr>
        <p:txBody>
          <a:bodyPr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b="0" dirty="0"/>
              <a:t>Three (3) buildings – administration, stock feed grain mill building and packing/warehouse building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b="0" dirty="0"/>
              <a:t>Four (4) grain silos and utility infrastructure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b="0" dirty="0"/>
              <a:t>Operate 24 hours a day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b="0" dirty="0"/>
              <a:t>Maximum 26 employees on site (total 43 employees)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b="0" dirty="0"/>
              <a:t>Classified as ‘Industry – General’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b="0" dirty="0"/>
              <a:t>Produces food for monogastric feed market – i.e. produces products to support agricultural activities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b="0" dirty="0"/>
              <a:t>Smaller proposal previously refused by JDAP and subsequently the SAT</a:t>
            </a:r>
          </a:p>
        </p:txBody>
      </p:sp>
      <p:cxnSp>
        <p:nvCxnSpPr>
          <p:cNvPr id="9" name="Gradient line">
            <a:extLst>
              <a:ext uri="{FF2B5EF4-FFF2-40B4-BE49-F238E27FC236}">
                <a16:creationId xmlns:a16="http://schemas.microsoft.com/office/drawing/2014/main" id="{6A70CF36-786C-DD6B-7E08-5E6DE1108DAD}"/>
              </a:ext>
            </a:extLst>
          </p:cNvPr>
          <p:cNvCxnSpPr>
            <a:cxnSpLocks/>
          </p:cNvCxnSpPr>
          <p:nvPr/>
        </p:nvCxnSpPr>
        <p:spPr>
          <a:xfrm>
            <a:off x="720000" y="720000"/>
            <a:ext cx="322335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2825340-3E81-E12E-DBD9-D5DD867F01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1275" y="6315778"/>
            <a:ext cx="620464" cy="44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0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C5B590-B64E-9C58-4804-982406707B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700"/>
              </a:spcBef>
            </a:pPr>
            <a:endParaRPr lang="en-AU" sz="1400" b="1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7A068C-81C2-2060-26F0-3FFC088F5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223350" cy="588605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Why SDAU?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40D11-6922-FE88-3A64-3326B5DF3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3892730"/>
            <a:ext cx="3222625" cy="2244545"/>
          </a:xfrm>
        </p:spPr>
        <p:txBody>
          <a:bodyPr/>
          <a:lstStyle/>
          <a:p>
            <a:pPr algn="ctr"/>
            <a:r>
              <a:rPr lang="en-AU" sz="2000" b="0" dirty="0">
                <a:solidFill>
                  <a:schemeClr val="bg1"/>
                </a:solidFill>
                <a:latin typeface="+mj-lt"/>
              </a:rPr>
              <a:t>Land Use Due Regard </a:t>
            </a:r>
          </a:p>
          <a:p>
            <a:pPr algn="ctr"/>
            <a:endParaRPr lang="en-AU" sz="100" b="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200" b="0" dirty="0"/>
              <a:t>Supreme Court decision not ‘Industry – Rural’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200" b="0" dirty="0"/>
              <a:t>‘Industry – General’ is ‘X’ under City of Swan LPS17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200" b="0" dirty="0"/>
              <a:t>Consistency with zone objectives and strategic planning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200" b="0" dirty="0"/>
              <a:t>Lack of appropriate alternative locations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0471E1-3D18-C30B-7AC4-1B0ECD7830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84950" y="3892730"/>
            <a:ext cx="3332668" cy="2244545"/>
          </a:xfrm>
        </p:spPr>
        <p:txBody>
          <a:bodyPr/>
          <a:lstStyle/>
          <a:p>
            <a:pPr algn="ctr"/>
            <a:r>
              <a:rPr lang="en-AU" sz="2000" b="0" dirty="0">
                <a:solidFill>
                  <a:schemeClr val="bg1"/>
                </a:solidFill>
                <a:latin typeface="+mj-lt"/>
              </a:rPr>
              <a:t>Value of Development</a:t>
            </a:r>
          </a:p>
          <a:p>
            <a:pPr algn="ctr"/>
            <a:r>
              <a:rPr lang="en-AU" sz="100" b="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200" b="0" dirty="0"/>
              <a:t>$25 million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200" b="0" dirty="0"/>
              <a:t>Inclusive of the equipment and road construction costs – Integral to the use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200" b="0" dirty="0"/>
              <a:t>Various elements interrelated and dependent on each other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D6349A-30E5-0E7A-770B-AF443C3888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ctr"/>
            <a:r>
              <a:rPr lang="en-AU" sz="2000" b="0" dirty="0">
                <a:solidFill>
                  <a:schemeClr val="bg1"/>
                </a:solidFill>
                <a:latin typeface="+mj-lt"/>
              </a:rPr>
              <a:t>Financed and ready to go</a:t>
            </a:r>
          </a:p>
          <a:p>
            <a:pPr algn="ctr"/>
            <a:r>
              <a:rPr lang="en-AU" sz="100" b="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200" b="0" dirty="0"/>
              <a:t>Does not rely on pre-sales or external financing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200" b="0" dirty="0"/>
              <a:t>Construction and other site preparation tasks ready to commence (18 months)</a:t>
            </a:r>
          </a:p>
        </p:txBody>
      </p:sp>
      <p:cxnSp>
        <p:nvCxnSpPr>
          <p:cNvPr id="2" name="Gradient line">
            <a:extLst>
              <a:ext uri="{FF2B5EF4-FFF2-40B4-BE49-F238E27FC236}">
                <a16:creationId xmlns:a16="http://schemas.microsoft.com/office/drawing/2014/main" id="{09892BC4-5D9E-89BC-7E27-E977AD6029E7}"/>
              </a:ext>
            </a:extLst>
          </p:cNvPr>
          <p:cNvCxnSpPr>
            <a:cxnSpLocks/>
          </p:cNvCxnSpPr>
          <p:nvPr/>
        </p:nvCxnSpPr>
        <p:spPr>
          <a:xfrm>
            <a:off x="720000" y="720000"/>
            <a:ext cx="322335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B5EDE0E-3DD4-C1CE-E0F1-5CBBF600338A}"/>
              </a:ext>
            </a:extLst>
          </p:cNvPr>
          <p:cNvGrpSpPr/>
          <p:nvPr/>
        </p:nvGrpSpPr>
        <p:grpSpPr>
          <a:xfrm>
            <a:off x="1599898" y="2095134"/>
            <a:ext cx="1469326" cy="1469326"/>
            <a:chOff x="1599898" y="2095134"/>
            <a:chExt cx="1469326" cy="146932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A6B9E3D-FDF1-8C8B-BFE9-173D10D35680}"/>
                </a:ext>
              </a:extLst>
            </p:cNvPr>
            <p:cNvSpPr/>
            <p:nvPr/>
          </p:nvSpPr>
          <p:spPr>
            <a:xfrm>
              <a:off x="1599898" y="2095134"/>
              <a:ext cx="1469326" cy="146932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700"/>
                </a:spcBef>
              </a:pPr>
              <a:endParaRPr lang="en-AU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B0387363-DDEA-F11A-3EFA-212FDB3CF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73458" y="2320957"/>
              <a:ext cx="829549" cy="98316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71E267E-3386-599F-F5D7-1CF6E8532C74}"/>
              </a:ext>
            </a:extLst>
          </p:cNvPr>
          <p:cNvGrpSpPr/>
          <p:nvPr/>
        </p:nvGrpSpPr>
        <p:grpSpPr>
          <a:xfrm>
            <a:off x="5316594" y="2095134"/>
            <a:ext cx="1469326" cy="1469326"/>
            <a:chOff x="5361087" y="2095134"/>
            <a:chExt cx="1469326" cy="146932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65EF28-E079-CE3F-CD18-99B7E433B386}"/>
                </a:ext>
              </a:extLst>
            </p:cNvPr>
            <p:cNvSpPr/>
            <p:nvPr/>
          </p:nvSpPr>
          <p:spPr>
            <a:xfrm>
              <a:off x="5361087" y="2095134"/>
              <a:ext cx="1469326" cy="146932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700"/>
                </a:spcBef>
              </a:pPr>
              <a:endParaRPr lang="en-AU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0AEB81DB-FE10-1EF0-B271-EC55AB3BA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38240" y="2398525"/>
              <a:ext cx="1115019" cy="768124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6DC3880-2663-24CD-D190-98156FF7C36A}"/>
              </a:ext>
            </a:extLst>
          </p:cNvPr>
          <p:cNvGrpSpPr/>
          <p:nvPr/>
        </p:nvGrpSpPr>
        <p:grpSpPr>
          <a:xfrm>
            <a:off x="9033291" y="2095134"/>
            <a:ext cx="1469326" cy="1469326"/>
            <a:chOff x="9033291" y="2095134"/>
            <a:chExt cx="1469326" cy="146932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7EB740A-04B2-3FEA-8445-A087C0328454}"/>
                </a:ext>
              </a:extLst>
            </p:cNvPr>
            <p:cNvSpPr/>
            <p:nvPr/>
          </p:nvSpPr>
          <p:spPr>
            <a:xfrm>
              <a:off x="9033291" y="2095134"/>
              <a:ext cx="1469326" cy="146932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700"/>
                </a:spcBef>
              </a:pPr>
              <a:endParaRPr lang="en-AU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EEF49082-82D5-FD4E-9636-5FC9A2803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05229" y="2445735"/>
              <a:ext cx="725450" cy="768124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10CB1912-7624-2432-F8D6-EC4495A3680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1275" y="6315778"/>
            <a:ext cx="620464" cy="446691"/>
          </a:xfrm>
          <a:prstGeom prst="rect">
            <a:avLst/>
          </a:prstGeo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43522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03C4F5-FE1E-1E80-5388-9933CB2025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700"/>
              </a:spcBef>
            </a:pPr>
            <a:endParaRPr lang="en-AU" sz="14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236244-7869-5E61-6B8C-71034C132E9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1275" y="6315778"/>
            <a:ext cx="620464" cy="446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D618B9-87F4-8EDE-2A2F-D5CE8505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State Significance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91FC23-40D2-58E3-B87A-9B31F551C2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258" y="4354187"/>
            <a:ext cx="2466821" cy="2244545"/>
          </a:xfrm>
        </p:spPr>
        <p:txBody>
          <a:bodyPr/>
          <a:lstStyle/>
          <a:p>
            <a:pPr algn="ctr"/>
            <a:r>
              <a:rPr lang="en-AU" sz="2500" b="0" dirty="0">
                <a:solidFill>
                  <a:schemeClr val="bg1"/>
                </a:solidFill>
                <a:latin typeface="+mj-lt"/>
              </a:rPr>
              <a:t>Economic Competitiveness and Capacity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33F84-9B7C-F25C-EF2D-54C8A653EE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45732" y="4336340"/>
            <a:ext cx="1611050" cy="2244545"/>
          </a:xfrm>
        </p:spPr>
        <p:txBody>
          <a:bodyPr/>
          <a:lstStyle/>
          <a:p>
            <a:pPr algn="ctr"/>
            <a:r>
              <a:rPr lang="en-AU" sz="2500" b="0" dirty="0">
                <a:solidFill>
                  <a:schemeClr val="bg1"/>
                </a:solidFill>
                <a:latin typeface="+mj-lt"/>
              </a:rPr>
              <a:t>Food security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9654-2345-B3EE-A3F4-C55D564C00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41581" y="4354187"/>
            <a:ext cx="2270852" cy="2244545"/>
          </a:xfrm>
        </p:spPr>
        <p:txBody>
          <a:bodyPr/>
          <a:lstStyle/>
          <a:p>
            <a:pPr algn="ctr"/>
            <a:r>
              <a:rPr lang="en-AU" sz="2500" b="0" dirty="0">
                <a:solidFill>
                  <a:schemeClr val="bg1"/>
                </a:solidFill>
                <a:latin typeface="+mj-lt"/>
              </a:rPr>
              <a:t>Local Employment 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9E48777-41B5-E1C7-8A67-9D52743E99F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C9F01141-B76B-4286-BFD1-0164657B0345}" type="datetime1">
              <a:rPr lang="en-AU" smtClean="0"/>
              <a:pPr/>
              <a:t>16/02/2023</a:t>
            </a:fld>
            <a:endParaRPr lang="en-AU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3295A7-88F8-DCD1-D3A1-24E1A8B83EED}"/>
              </a:ext>
            </a:extLst>
          </p:cNvPr>
          <p:cNvGrpSpPr/>
          <p:nvPr/>
        </p:nvGrpSpPr>
        <p:grpSpPr>
          <a:xfrm>
            <a:off x="1599898" y="2538744"/>
            <a:ext cx="1469326" cy="1469326"/>
            <a:chOff x="1599898" y="2095134"/>
            <a:chExt cx="1469326" cy="146932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4BD1306-1BFB-4DB1-1887-A78E9252A186}"/>
                </a:ext>
              </a:extLst>
            </p:cNvPr>
            <p:cNvSpPr/>
            <p:nvPr/>
          </p:nvSpPr>
          <p:spPr>
            <a:xfrm>
              <a:off x="1599898" y="2095134"/>
              <a:ext cx="1469326" cy="1469326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700"/>
                </a:spcBef>
              </a:pPr>
              <a:endParaRPr lang="en-AU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6E5BD7ED-DCE5-D26F-38DF-DB65E45B9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26948" y="2370593"/>
              <a:ext cx="803442" cy="849353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8D519E-0ED0-3288-5B24-D61929EB44B7}"/>
              </a:ext>
            </a:extLst>
          </p:cNvPr>
          <p:cNvGrpSpPr/>
          <p:nvPr/>
        </p:nvGrpSpPr>
        <p:grpSpPr>
          <a:xfrm>
            <a:off x="5316594" y="2538744"/>
            <a:ext cx="1469326" cy="1469326"/>
            <a:chOff x="5316594" y="2095134"/>
            <a:chExt cx="1469326" cy="146932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66E123A-A8BE-406F-AF68-E4BDBF2D5DF0}"/>
                </a:ext>
              </a:extLst>
            </p:cNvPr>
            <p:cNvSpPr/>
            <p:nvPr/>
          </p:nvSpPr>
          <p:spPr>
            <a:xfrm>
              <a:off x="5316594" y="2095134"/>
              <a:ext cx="1469326" cy="1469326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700"/>
                </a:spcBef>
              </a:pPr>
              <a:endParaRPr lang="en-AU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D670B98A-1066-2534-D2D4-A7EA7D6F4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6604" y="2299589"/>
              <a:ext cx="782303" cy="92035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D6E4D9-B3B4-60D2-6EF2-EAD17631C4AA}"/>
              </a:ext>
            </a:extLst>
          </p:cNvPr>
          <p:cNvGrpSpPr/>
          <p:nvPr/>
        </p:nvGrpSpPr>
        <p:grpSpPr>
          <a:xfrm>
            <a:off x="9033291" y="2538744"/>
            <a:ext cx="1469326" cy="1469326"/>
            <a:chOff x="9033291" y="2095134"/>
            <a:chExt cx="1469326" cy="146932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2FE094-473D-DE9E-339C-E3B5BA4CAC38}"/>
                </a:ext>
              </a:extLst>
            </p:cNvPr>
            <p:cNvSpPr/>
            <p:nvPr/>
          </p:nvSpPr>
          <p:spPr>
            <a:xfrm>
              <a:off x="9033291" y="2095134"/>
              <a:ext cx="1469326" cy="1469326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700"/>
                </a:spcBef>
              </a:pPr>
              <a:endParaRPr lang="en-AU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0610975-AD04-ECA8-669E-D7670E7B8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53473" y="2372878"/>
              <a:ext cx="847068" cy="847068"/>
            </a:xfrm>
            <a:prstGeom prst="rect">
              <a:avLst/>
            </a:prstGeom>
          </p:spPr>
        </p:pic>
      </p:grpSp>
      <p:cxnSp>
        <p:nvCxnSpPr>
          <p:cNvPr id="39" name="Gradient line">
            <a:extLst>
              <a:ext uri="{FF2B5EF4-FFF2-40B4-BE49-F238E27FC236}">
                <a16:creationId xmlns:a16="http://schemas.microsoft.com/office/drawing/2014/main" id="{F93FE120-543E-225D-2E05-CD1D040047B3}"/>
              </a:ext>
            </a:extLst>
          </p:cNvPr>
          <p:cNvCxnSpPr>
            <a:cxnSpLocks/>
          </p:cNvCxnSpPr>
          <p:nvPr/>
        </p:nvCxnSpPr>
        <p:spPr>
          <a:xfrm>
            <a:off x="720000" y="720000"/>
            <a:ext cx="322335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4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B1350C-FC2C-FFF4-C438-6BAEA01CC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3222626" cy="588605"/>
          </a:xfrm>
        </p:spPr>
        <p:txBody>
          <a:bodyPr/>
          <a:lstStyle/>
          <a:p>
            <a:r>
              <a:rPr lang="en-AU"/>
              <a:t>Economic Benefit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708607-7100-FBBA-25CE-8488382855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1" y="3429000"/>
            <a:ext cx="3222000" cy="467180"/>
          </a:xfrm>
          <a:noFill/>
        </p:spPr>
        <p:txBody>
          <a:bodyPr/>
          <a:lstStyle/>
          <a:p>
            <a:pPr algn="ctr"/>
            <a:r>
              <a:rPr lang="en-AU" sz="2000" b="0" dirty="0">
                <a:latin typeface="+mj-lt"/>
              </a:rPr>
              <a:t>Jobs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E66544-EBBB-62FE-104A-F2027B24F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1" y="3960000"/>
            <a:ext cx="3222000" cy="1962410"/>
          </a:xfrm>
        </p:spPr>
        <p:txBody>
          <a:bodyPr/>
          <a:lstStyle/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19 new ongoing jobs </a:t>
            </a:r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67 new indirect ongoing jobs</a:t>
            </a:r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36 construction jobs </a:t>
            </a:r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Support growth of other businesses </a:t>
            </a:r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Withdraw eastern states contracts 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en-AU" sz="1200" b="0" dirty="0"/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en-AU" sz="1200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3EDA43-AE5D-1F99-BBE7-F2045A55FE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305" y="3438026"/>
            <a:ext cx="3222000" cy="467180"/>
          </a:xfrm>
          <a:noFill/>
        </p:spPr>
        <p:txBody>
          <a:bodyPr/>
          <a:lstStyle/>
          <a:p>
            <a:pPr algn="ctr"/>
            <a:r>
              <a:rPr lang="en-AU" sz="2000" b="0" dirty="0">
                <a:latin typeface="+mj-lt"/>
              </a:rPr>
              <a:t>Benefit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12584B-6D35-2ACC-909C-B4C559CD0C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4998" y="3960000"/>
            <a:ext cx="2766828" cy="1962411"/>
          </a:xfrm>
        </p:spPr>
        <p:txBody>
          <a:bodyPr/>
          <a:lstStyle/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$24.7 million of investment in construction </a:t>
            </a:r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$17.4 million net value added to WA economy </a:t>
            </a:r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New roads built at minimal cost to government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2AC9CC-A4F3-5957-87DE-1D88B75C00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5921" y="3429000"/>
            <a:ext cx="3222000" cy="467180"/>
          </a:xfrm>
          <a:noFill/>
        </p:spPr>
        <p:txBody>
          <a:bodyPr/>
          <a:lstStyle/>
          <a:p>
            <a:pPr algn="ctr"/>
            <a:r>
              <a:rPr lang="en-AU" sz="2000" b="0" dirty="0">
                <a:latin typeface="+mj-lt"/>
              </a:rPr>
              <a:t>Employment and competitiveness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33FED2-3C46-C498-D5A3-10AE99C2A7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1774" y="3960000"/>
            <a:ext cx="3682466" cy="1951124"/>
          </a:xfrm>
        </p:spPr>
        <p:txBody>
          <a:bodyPr/>
          <a:lstStyle/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Growth of agricultural industry (intensive livestock) 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en-AU" sz="1200" b="0" dirty="0"/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Supports equine industry and recreational horse owners  </a:t>
            </a:r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Food security and improved supply chain reliability </a:t>
            </a:r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Increased local employment and self sufficiency</a:t>
            </a:r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Lower freight costs – significant savings to local industries </a:t>
            </a:r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  <a:p>
            <a:pPr marL="171450" indent="-171450" algn="ct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Competitive advantage for export contracts</a:t>
            </a:r>
          </a:p>
          <a:p>
            <a:pPr marL="171450" indent="-171450" algn="ctr">
              <a:lnSpc>
                <a:spcPts val="1200"/>
              </a:lnSpc>
              <a:buFont typeface="Wingdings" panose="05000000000000000000" pitchFamily="2" charset="2"/>
              <a:buChar char="§"/>
            </a:pPr>
            <a:endParaRPr lang="en-AU" sz="1200" b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6722F3-8E8E-9588-BA60-482296DF9C46}"/>
              </a:ext>
            </a:extLst>
          </p:cNvPr>
          <p:cNvGrpSpPr/>
          <p:nvPr/>
        </p:nvGrpSpPr>
        <p:grpSpPr>
          <a:xfrm>
            <a:off x="5294305" y="1883311"/>
            <a:ext cx="1368000" cy="1368000"/>
            <a:chOff x="6621352" y="3461360"/>
            <a:chExt cx="1368000" cy="1368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223F561-7E8B-2FF3-E3DD-78E51740F7A3}"/>
                </a:ext>
              </a:extLst>
            </p:cNvPr>
            <p:cNvSpPr/>
            <p:nvPr/>
          </p:nvSpPr>
          <p:spPr>
            <a:xfrm>
              <a:off x="6621352" y="3461360"/>
              <a:ext cx="1368000" cy="1368000"/>
            </a:xfrm>
            <a:prstGeom prst="ellipse">
              <a:avLst/>
            </a:prstGeom>
            <a:solidFill>
              <a:schemeClr val="accent2"/>
            </a:solidFill>
            <a:ln w="76200" cap="rnd" cmpd="sng">
              <a:noFill/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700"/>
                </a:spcBef>
              </a:pPr>
              <a:endParaRPr lang="en-AU" sz="1400" b="1">
                <a:solidFill>
                  <a:schemeClr val="tx1"/>
                </a:solidFill>
              </a:endParaRPr>
            </a:p>
          </p:txBody>
        </p:sp>
        <p:pic>
          <p:nvPicPr>
            <p:cNvPr id="5" name="Graphic 416">
              <a:extLst>
                <a:ext uri="{FF2B5EF4-FFF2-40B4-BE49-F238E27FC236}">
                  <a16:creationId xmlns:a16="http://schemas.microsoft.com/office/drawing/2014/main" id="{BAA8758E-4D5E-1555-D049-24ADE9321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41239" y="3781715"/>
              <a:ext cx="969399" cy="72728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48BBA7-F3DC-19BD-BC14-95B2A9E35CD4}"/>
              </a:ext>
            </a:extLst>
          </p:cNvPr>
          <p:cNvGrpSpPr/>
          <p:nvPr/>
        </p:nvGrpSpPr>
        <p:grpSpPr>
          <a:xfrm>
            <a:off x="1647001" y="1878798"/>
            <a:ext cx="1368000" cy="1368000"/>
            <a:chOff x="6478777" y="2689982"/>
            <a:chExt cx="1368000" cy="136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F9310BE-85F8-F4CF-863F-CB12AC8D61A5}"/>
                </a:ext>
              </a:extLst>
            </p:cNvPr>
            <p:cNvSpPr/>
            <p:nvPr/>
          </p:nvSpPr>
          <p:spPr>
            <a:xfrm>
              <a:off x="6478777" y="2689982"/>
              <a:ext cx="1368000" cy="1368000"/>
            </a:xfrm>
            <a:prstGeom prst="ellipse">
              <a:avLst/>
            </a:prstGeom>
            <a:solidFill>
              <a:schemeClr val="accent2"/>
            </a:solidFill>
            <a:ln w="76200" cap="rnd" cmpd="sng">
              <a:noFill/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700"/>
                </a:spcBef>
              </a:pPr>
              <a:endParaRPr lang="en-AU" sz="1400" b="1">
                <a:solidFill>
                  <a:schemeClr val="tx1"/>
                </a:solidFill>
              </a:endParaRPr>
            </a:p>
          </p:txBody>
        </p:sp>
        <p:pic>
          <p:nvPicPr>
            <p:cNvPr id="15" name="Graphic 418">
              <a:extLst>
                <a:ext uri="{FF2B5EF4-FFF2-40B4-BE49-F238E27FC236}">
                  <a16:creationId xmlns:a16="http://schemas.microsoft.com/office/drawing/2014/main" id="{1A933021-605B-5C2C-8C76-7E92FC65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96692" y="2934104"/>
              <a:ext cx="940258" cy="88311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0323DE-2A35-F36D-C710-761623C1ED69}"/>
              </a:ext>
            </a:extLst>
          </p:cNvPr>
          <p:cNvGrpSpPr/>
          <p:nvPr/>
        </p:nvGrpSpPr>
        <p:grpSpPr>
          <a:xfrm>
            <a:off x="9302921" y="1878798"/>
            <a:ext cx="1368000" cy="1368000"/>
            <a:chOff x="6507464" y="716545"/>
            <a:chExt cx="1368000" cy="136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0A54E3B-1FA7-F1D2-2115-E8D3486671D6}"/>
                </a:ext>
              </a:extLst>
            </p:cNvPr>
            <p:cNvSpPr/>
            <p:nvPr/>
          </p:nvSpPr>
          <p:spPr>
            <a:xfrm>
              <a:off x="6507464" y="716545"/>
              <a:ext cx="1368000" cy="1368000"/>
            </a:xfrm>
            <a:prstGeom prst="ellipse">
              <a:avLst/>
            </a:prstGeom>
            <a:solidFill>
              <a:schemeClr val="accent2"/>
            </a:solidFill>
            <a:ln w="76200" cap="rnd" cmpd="sng">
              <a:noFill/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700"/>
                </a:spcBef>
              </a:pPr>
              <a:endParaRPr lang="en-AU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21" name="Graphic 37">
              <a:extLst>
                <a:ext uri="{FF2B5EF4-FFF2-40B4-BE49-F238E27FC236}">
                  <a16:creationId xmlns:a16="http://schemas.microsoft.com/office/drawing/2014/main" id="{05E2A98E-2E6C-4A5A-9A3F-2C1EFAE0998C}"/>
                </a:ext>
              </a:extLst>
            </p:cNvPr>
            <p:cNvPicPr/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58980" y="1024930"/>
              <a:ext cx="864968" cy="857875"/>
            </a:xfrm>
            <a:prstGeom prst="rect">
              <a:avLst/>
            </a:prstGeom>
          </p:spPr>
        </p:pic>
      </p:grpSp>
      <p:cxnSp>
        <p:nvCxnSpPr>
          <p:cNvPr id="22" name="Gradient line">
            <a:extLst>
              <a:ext uri="{FF2B5EF4-FFF2-40B4-BE49-F238E27FC236}">
                <a16:creationId xmlns:a16="http://schemas.microsoft.com/office/drawing/2014/main" id="{AAEDB577-5222-7980-F029-A1EEABD1492E}"/>
              </a:ext>
            </a:extLst>
          </p:cNvPr>
          <p:cNvCxnSpPr>
            <a:cxnSpLocks/>
          </p:cNvCxnSpPr>
          <p:nvPr/>
        </p:nvCxnSpPr>
        <p:spPr>
          <a:xfrm>
            <a:off x="720000" y="720000"/>
            <a:ext cx="322335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421496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AEE235-DBF0-26E0-0266-E9918F0EC3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700"/>
              </a:spcBef>
            </a:pPr>
            <a:endParaRPr lang="en-AU" sz="1400" b="1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D4F891-CE9C-2055-91D6-841B89CEF84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1275" y="6315778"/>
            <a:ext cx="620464" cy="446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BB4A8B-08D8-B62B-4DA0-216D871F4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3222626" cy="103180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Orderly and proper planning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6FE09-89EF-70A8-5325-E431D8204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1" y="3429000"/>
            <a:ext cx="3222000" cy="467180"/>
          </a:xfrm>
          <a:noFill/>
        </p:spPr>
        <p:txBody>
          <a:bodyPr/>
          <a:lstStyle/>
          <a:p>
            <a:r>
              <a:rPr lang="en-AU" sz="2000" b="0">
                <a:solidFill>
                  <a:schemeClr val="bg1"/>
                </a:solidFill>
                <a:latin typeface="+mj-lt"/>
              </a:rPr>
              <a:t>Model Scheme Text – 2015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30803-7B45-EB4E-1B0F-E10A0CCA5E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1" y="3960000"/>
            <a:ext cx="3222000" cy="1624547"/>
          </a:xfrm>
        </p:spPr>
        <p:txBody>
          <a:bodyPr/>
          <a:lstStyle/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Generally more broad than 1999 definition used within City of Swan LPS17</a:t>
            </a:r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Proposed activity would comply with MST 2015 ‘Industry – Rural’ definition </a:t>
            </a:r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Purpose and intent of ‘Industry – Rural’ land use to support activities such as that proposed. </a:t>
            </a:r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C42E7-D157-92E8-6183-A164BE5B8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5000" y="3428623"/>
            <a:ext cx="3222000" cy="467180"/>
          </a:xfrm>
          <a:noFill/>
        </p:spPr>
        <p:txBody>
          <a:bodyPr/>
          <a:lstStyle/>
          <a:p>
            <a:r>
              <a:rPr lang="en-AU" sz="2000" b="0" dirty="0">
                <a:solidFill>
                  <a:schemeClr val="bg1"/>
                </a:solidFill>
                <a:latin typeface="+mj-lt"/>
              </a:rPr>
              <a:t>Proximity of industrial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8FF08C-DDEF-EDA1-B242-FA2E8F0AD7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5000" y="3960000"/>
            <a:ext cx="3222000" cy="2240183"/>
          </a:xfrm>
        </p:spPr>
        <p:txBody>
          <a:bodyPr vert="horz" lIns="0" tIns="144000" rIns="0" bIns="0" numCol="1" spcCol="360000" rtlCol="0" anchor="t">
            <a:noAutofit/>
          </a:bodyPr>
          <a:lstStyle/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Within </a:t>
            </a:r>
            <a:r>
              <a:rPr lang="en-US" sz="1200" b="0" dirty="0"/>
              <a:t>Bullsbrook Freight and Industrial Land Use Strategy Precinct ‘F’ – in 70+ years to be industrial/freight development </a:t>
            </a:r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200" b="0" dirty="0"/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0" dirty="0"/>
              <a:t>Local Planning Strategy – Bullsbrook as future industrial land supply </a:t>
            </a:r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200" b="0" dirty="0"/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0" dirty="0"/>
              <a:t>Local Rural Strategy – North Bullsbrook ideal for rural industries and identifies semi-industrial activities</a:t>
            </a:r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5km to south – Bullsbrook South Industrial precinct </a:t>
            </a:r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D42553-9DB4-B305-199B-69A0FB2779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9999" y="3428623"/>
            <a:ext cx="3222000" cy="467180"/>
          </a:xfrm>
          <a:noFill/>
        </p:spPr>
        <p:txBody>
          <a:bodyPr/>
          <a:lstStyle/>
          <a:p>
            <a:r>
              <a:rPr lang="en-AU" sz="2000" b="0">
                <a:solidFill>
                  <a:schemeClr val="bg1"/>
                </a:solidFill>
                <a:latin typeface="+mj-lt"/>
              </a:rPr>
              <a:t>Purpose of Scheme and Zone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762321-8A48-AFAC-973F-6C06D0AFC6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2299" y="3960000"/>
            <a:ext cx="3222000" cy="1958977"/>
          </a:xfrm>
        </p:spPr>
        <p:txBody>
          <a:bodyPr/>
          <a:lstStyle/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Support economic base </a:t>
            </a:r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DPIRD advised site has low land capability for agricultural purposes </a:t>
            </a:r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Will not fragment land or prevent another use in the future – alignment with future use </a:t>
            </a:r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Scale and intensity of development appropriate </a:t>
            </a:r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200" b="0" dirty="0"/>
              <a:t>Visual amenity not compromised</a:t>
            </a:r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1200" b="0" dirty="0"/>
          </a:p>
        </p:txBody>
      </p:sp>
      <p:cxnSp>
        <p:nvCxnSpPr>
          <p:cNvPr id="10" name="Gradient line">
            <a:extLst>
              <a:ext uri="{FF2B5EF4-FFF2-40B4-BE49-F238E27FC236}">
                <a16:creationId xmlns:a16="http://schemas.microsoft.com/office/drawing/2014/main" id="{36C9D5A0-3877-3230-334C-75C6253F8462}"/>
              </a:ext>
            </a:extLst>
          </p:cNvPr>
          <p:cNvCxnSpPr>
            <a:cxnSpLocks/>
          </p:cNvCxnSpPr>
          <p:nvPr/>
        </p:nvCxnSpPr>
        <p:spPr>
          <a:xfrm>
            <a:off x="720000" y="720000"/>
            <a:ext cx="322335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E1AC3264-AB62-3E7E-9A3A-3447402DF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1264" y="2553172"/>
            <a:ext cx="509588" cy="66773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CF94C71-B766-E80C-A6E8-8564A88C8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44012" y="2590779"/>
            <a:ext cx="891930" cy="61444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389B456-15A5-08A5-B766-5CFDB6BDE7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57837" y="2495607"/>
            <a:ext cx="709613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72CA3-6734-1BB4-1038-F229370A7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" r="699" b="13628"/>
          <a:stretch/>
        </p:blipFill>
        <p:spPr>
          <a:xfrm>
            <a:off x="0" y="1847473"/>
            <a:ext cx="12192000" cy="50105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0C76CB-3FA7-DCC9-E955-AB98495DFAC5}"/>
              </a:ext>
            </a:extLst>
          </p:cNvPr>
          <p:cNvSpPr/>
          <p:nvPr/>
        </p:nvSpPr>
        <p:spPr>
          <a:xfrm>
            <a:off x="0" y="0"/>
            <a:ext cx="12421353" cy="1962150"/>
          </a:xfrm>
          <a:prstGeom prst="rect">
            <a:avLst/>
          </a:prstGeom>
          <a:gradFill>
            <a:gsLst>
              <a:gs pos="100000">
                <a:srgbClr val="7DB9FF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700"/>
              </a:spcBef>
            </a:pPr>
            <a:endParaRPr lang="en-AU" sz="1400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A2BF0-CA9F-499A-C57F-09E73ADE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222625" cy="588605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Visual Impact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16E35-0B8C-1217-5A0E-49F031CF903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F01141-B76B-4286-BFD1-0164657B0345}" type="datetime1">
              <a:rPr lang="en-AU" smtClean="0"/>
              <a:pPr/>
              <a:t>16/02/2023</a:t>
            </a:fld>
            <a:endParaRPr lang="en-AU"/>
          </a:p>
        </p:txBody>
      </p:sp>
      <p:cxnSp>
        <p:nvCxnSpPr>
          <p:cNvPr id="5" name="Gradient line">
            <a:extLst>
              <a:ext uri="{FF2B5EF4-FFF2-40B4-BE49-F238E27FC236}">
                <a16:creationId xmlns:a16="http://schemas.microsoft.com/office/drawing/2014/main" id="{944FA712-4CA5-5CCB-B9F6-A78AEC8A97E2}"/>
              </a:ext>
            </a:extLst>
          </p:cNvPr>
          <p:cNvCxnSpPr>
            <a:cxnSpLocks/>
          </p:cNvCxnSpPr>
          <p:nvPr/>
        </p:nvCxnSpPr>
        <p:spPr>
          <a:xfrm>
            <a:off x="720000" y="720000"/>
            <a:ext cx="322335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533E42E-004C-8699-39B6-5CF378DC39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1275" y="6315778"/>
            <a:ext cx="620464" cy="44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4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7149-615F-1B8F-8899-9BBA6BB6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How concerns addressed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67F6F-4F7A-23DF-29BC-FC8775D6A4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3874178"/>
            <a:ext cx="3222625" cy="2244545"/>
          </a:xfrm>
        </p:spPr>
        <p:txBody>
          <a:bodyPr/>
          <a:lstStyle/>
          <a:p>
            <a:pPr algn="ctr"/>
            <a:r>
              <a:rPr lang="en-AU" sz="2000" b="0" dirty="0">
                <a:latin typeface="+mj-lt"/>
              </a:rPr>
              <a:t>Management </a:t>
            </a:r>
          </a:p>
          <a:p>
            <a:pPr algn="ctr"/>
            <a:endParaRPr lang="en-AU" sz="100" b="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200" b="0" dirty="0"/>
              <a:t>Development approved as ‘Stock Feed Grain Mill’ rather than ‘Industry – General’ – avoids change in specific activity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200" b="0" dirty="0"/>
              <a:t>Road upgrades – MRWA benefit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200" b="0" dirty="0"/>
              <a:t>Parking, access and delivery management plan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0A9382-83FD-D1BD-0636-E1DE967161A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85231" y="3883454"/>
            <a:ext cx="3221038" cy="2368922"/>
          </a:xfrm>
        </p:spPr>
        <p:txBody>
          <a:bodyPr/>
          <a:lstStyle/>
          <a:p>
            <a:pPr algn="ctr"/>
            <a:r>
              <a:rPr lang="en-AU" sz="2000" b="0" dirty="0">
                <a:latin typeface="+mj-lt"/>
              </a:rPr>
              <a:t>Environment </a:t>
            </a:r>
          </a:p>
          <a:p>
            <a:pPr algn="ctr"/>
            <a:endParaRPr lang="en-AU" sz="100" b="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200" b="0" dirty="0"/>
              <a:t>Wastewater plan – manage impact on environment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200" b="0" dirty="0"/>
              <a:t>Waste management plan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200" b="0" dirty="0"/>
              <a:t>Stormwater management plan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200" b="0" dirty="0"/>
              <a:t>Pest management plan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200" b="0" dirty="0"/>
              <a:t>Environmental management plan (noise, dust and odour)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A4B9A7-0B37-4F99-E132-938640DD5AE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45975" y="3864902"/>
            <a:ext cx="3222625" cy="2387474"/>
          </a:xfrm>
        </p:spPr>
        <p:txBody>
          <a:bodyPr/>
          <a:lstStyle/>
          <a:p>
            <a:pPr algn="ctr"/>
            <a:r>
              <a:rPr lang="en-AU" sz="2000" b="0" dirty="0">
                <a:latin typeface="+mj-lt"/>
              </a:rPr>
              <a:t>Amenity</a:t>
            </a:r>
          </a:p>
          <a:p>
            <a:pPr algn="ctr"/>
            <a:r>
              <a:rPr lang="en-AU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200" b="0" dirty="0"/>
              <a:t>Landscaping plan – as per visual impact assessment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200" b="0" dirty="0"/>
              <a:t>Noise management plan </a:t>
            </a:r>
          </a:p>
          <a:p>
            <a:endParaRPr lang="en-AU" dirty="0"/>
          </a:p>
        </p:txBody>
      </p:sp>
      <p:cxnSp>
        <p:nvCxnSpPr>
          <p:cNvPr id="3" name="Gradient line">
            <a:extLst>
              <a:ext uri="{FF2B5EF4-FFF2-40B4-BE49-F238E27FC236}">
                <a16:creationId xmlns:a16="http://schemas.microsoft.com/office/drawing/2014/main" id="{0A592637-ECAA-4A96-FE6B-9BF426E4EB46}"/>
              </a:ext>
            </a:extLst>
          </p:cNvPr>
          <p:cNvCxnSpPr>
            <a:cxnSpLocks/>
          </p:cNvCxnSpPr>
          <p:nvPr/>
        </p:nvCxnSpPr>
        <p:spPr>
          <a:xfrm>
            <a:off x="720000" y="720000"/>
            <a:ext cx="322335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EEF0F9-D73B-ADAE-B9D9-6F5C26CE205D}"/>
              </a:ext>
            </a:extLst>
          </p:cNvPr>
          <p:cNvGrpSpPr/>
          <p:nvPr/>
        </p:nvGrpSpPr>
        <p:grpSpPr>
          <a:xfrm>
            <a:off x="1599898" y="2095134"/>
            <a:ext cx="1469326" cy="1469326"/>
            <a:chOff x="1599898" y="2095134"/>
            <a:chExt cx="1469326" cy="146932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1A2742B-4215-CE7A-CA70-F62AF5CBF2B5}"/>
                </a:ext>
              </a:extLst>
            </p:cNvPr>
            <p:cNvSpPr/>
            <p:nvPr/>
          </p:nvSpPr>
          <p:spPr>
            <a:xfrm>
              <a:off x="1599898" y="2095134"/>
              <a:ext cx="1469326" cy="1469326"/>
            </a:xfrm>
            <a:prstGeom prst="ellipse">
              <a:avLst/>
            </a:prstGeom>
            <a:noFill/>
            <a:ln w="76200" cap="sq">
              <a:solidFill>
                <a:schemeClr val="accent2"/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700"/>
                </a:spcBef>
              </a:pPr>
              <a:endParaRPr lang="en-AU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E6F1BA70-0D3F-3F7F-D4FF-99D7F7CBE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28812" y="2508737"/>
              <a:ext cx="1010675" cy="70512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3F710A-4E23-B6B5-1FB5-40D0E129C76E}"/>
              </a:ext>
            </a:extLst>
          </p:cNvPr>
          <p:cNvGrpSpPr/>
          <p:nvPr/>
        </p:nvGrpSpPr>
        <p:grpSpPr>
          <a:xfrm>
            <a:off x="5316594" y="2095134"/>
            <a:ext cx="1469326" cy="1469326"/>
            <a:chOff x="5316594" y="2095134"/>
            <a:chExt cx="1469326" cy="146932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18690B5-F1D9-205F-3D08-E8FF8E657AE0}"/>
                </a:ext>
              </a:extLst>
            </p:cNvPr>
            <p:cNvSpPr/>
            <p:nvPr/>
          </p:nvSpPr>
          <p:spPr>
            <a:xfrm>
              <a:off x="5316594" y="2095134"/>
              <a:ext cx="1469326" cy="1469326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700"/>
                </a:spcBef>
              </a:pPr>
              <a:endParaRPr lang="en-AU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794233E2-3513-5E42-A8A1-09C1D509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28284" y="2455260"/>
              <a:ext cx="962089" cy="697515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B573F87-5879-BD72-1E52-187CD8515353}"/>
              </a:ext>
            </a:extLst>
          </p:cNvPr>
          <p:cNvGrpSpPr/>
          <p:nvPr/>
        </p:nvGrpSpPr>
        <p:grpSpPr>
          <a:xfrm>
            <a:off x="9033291" y="2095134"/>
            <a:ext cx="1469326" cy="1469326"/>
            <a:chOff x="9033291" y="2095134"/>
            <a:chExt cx="1469326" cy="146932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22809F3-F9F0-CE54-DE47-B0773F735740}"/>
                </a:ext>
              </a:extLst>
            </p:cNvPr>
            <p:cNvSpPr/>
            <p:nvPr/>
          </p:nvSpPr>
          <p:spPr>
            <a:xfrm>
              <a:off x="9033291" y="2095134"/>
              <a:ext cx="1469326" cy="1469326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700"/>
                </a:spcBef>
              </a:pPr>
              <a:endParaRPr lang="en-AU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A90BE229-F02E-1B3B-EF72-112225763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46794" y="2508737"/>
              <a:ext cx="842320" cy="737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60821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2112688457684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coshiro\AppData\Local\Templafy\AddIns\PowerPointVsto\Urbis-white-logo.s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coshiro\AppData\Local\Templafy\AddIns\PowerPointVsto\Urbis_Logo_White_RGB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2112688460808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coshiro\AppData\Local\Templafy\AddIns\PowerPointVsto\Urbis_Logo_White_RGB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coshiro\AppData\Local\Templafy\AddIns\PowerPointVsto\Urbis_Logo_White_RGB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2112688460808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coshiro\AppData\Local\Templafy\AddIns\PowerPointVsto\Urbis_Logo_White_RGB.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coshiro\AppData\Local\Templafy\AddIns\PowerPointVsto\Urbis_Logo_White_RGB.png"/>
</p:tagLst>
</file>

<file path=ppt/theme/theme1.xml><?xml version="1.0" encoding="utf-8"?>
<a:theme xmlns:a="http://schemas.openxmlformats.org/drawingml/2006/main" name="Light suite">
  <a:themeElements>
    <a:clrScheme name="Urbis-pitch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67C0B5"/>
      </a:accent1>
      <a:accent2>
        <a:srgbClr val="69ACDF"/>
      </a:accent2>
      <a:accent3>
        <a:srgbClr val="6369AF"/>
      </a:accent3>
      <a:accent4>
        <a:srgbClr val="99C1E8"/>
      </a:accent4>
      <a:accent5>
        <a:srgbClr val="51968E"/>
      </a:accent5>
      <a:accent6>
        <a:srgbClr val="BED571"/>
      </a:accent6>
      <a:hlink>
        <a:srgbClr val="69ACDF"/>
      </a:hlink>
      <a:folHlink>
        <a:srgbClr val="99C1E8"/>
      </a:folHlink>
    </a:clrScheme>
    <a:fontScheme name="Custom 1">
      <a:majorFont>
        <a:latin typeface="Flama Cond Bold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chemeClr val="tx1"/>
          </a:solidFill>
          <a:miter lim="800000"/>
        </a:ln>
      </a:spPr>
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700"/>
          </a:spcBef>
          <a:defRPr sz="1400" b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Autofit/>
      </a:bodyPr>
      <a:lstStyle>
        <a:defPPr algn="l">
          <a:defRPr sz="1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Dark suite">
  <a:themeElements>
    <a:clrScheme name="Urbis-pitch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67C0B5"/>
      </a:accent1>
      <a:accent2>
        <a:srgbClr val="69ACDF"/>
      </a:accent2>
      <a:accent3>
        <a:srgbClr val="6369AF"/>
      </a:accent3>
      <a:accent4>
        <a:srgbClr val="99C1E8"/>
      </a:accent4>
      <a:accent5>
        <a:srgbClr val="51968E"/>
      </a:accent5>
      <a:accent6>
        <a:srgbClr val="BED571"/>
      </a:accent6>
      <a:hlink>
        <a:srgbClr val="69ACDF"/>
      </a:hlink>
      <a:folHlink>
        <a:srgbClr val="99C1E8"/>
      </a:folHlink>
    </a:clrScheme>
    <a:fontScheme name="Urbis - Tender Template">
      <a:majorFont>
        <a:latin typeface="Flama Cond Bold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chemeClr val="tx1"/>
          </a:solidFill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marL="0" indent="0" algn="l" defTabSz="540000" rtl="0" eaLnBrk="1" latinLnBrk="0" hangingPunct="1">
          <a:spcBef>
            <a:spcPts val="0"/>
          </a:spcBef>
          <a:spcAft>
            <a:spcPts val="300"/>
          </a:spcAft>
          <a:buFont typeface="Wingdings" panose="05000000000000000000" pitchFamily="2" charset="2"/>
          <a:buNone/>
          <a:defRPr sz="1200" kern="1200" baseline="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],"transformationConfigurations":[],"templateName":"Urbis Presentation Template 16:9","templateDescription":"Create a presentation for large and wide screens","enableDocumentContentUpdater":false,"version":"2.0"}]]></TemplafyTemplateConfiguration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20f1ee-b63c-4db8-8ab7-12a8802541a2" xsi:nil="true"/>
    <lcf76f155ced4ddcb4097134ff3c332f xmlns="6a8f0aff-0d3f-4978-b8de-3992f4aac921">
      <Terms xmlns="http://schemas.microsoft.com/office/infopath/2007/PartnerControls"/>
    </lcf76f155ced4ddcb4097134ff3c332f>
  </documentManagement>
</p:properties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slideVersion":1,"isValidatorEnabled":false,"isLocked":false,"elementsMetadata":[],"slideId":"637876929020820710","enableDocumentContentUpdater":false,"version":"2.0"}]]></TemplafySlideTemplateConfiguration>
</file>

<file path=customXml/item4.xml><?xml version="1.0" encoding="utf-8"?>
<TemplafyFormConfiguration><![CDATA[{"formFields":[],"formDataEntries":[]}]]></Templafy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80A51B0A34614398D62596BAD70DC9" ma:contentTypeVersion="16" ma:contentTypeDescription="Create a new document." ma:contentTypeScope="" ma:versionID="f7b63629019a564864d20e400f80d35a">
  <xsd:schema xmlns:xsd="http://www.w3.org/2001/XMLSchema" xmlns:xs="http://www.w3.org/2001/XMLSchema" xmlns:p="http://schemas.microsoft.com/office/2006/metadata/properties" xmlns:ns2="6a8f0aff-0d3f-4978-b8de-3992f4aac921" xmlns:ns3="45f33a47-a14b-4785-8817-3ef8d1231813" xmlns:ns4="bd20f1ee-b63c-4db8-8ab7-12a8802541a2" targetNamespace="http://schemas.microsoft.com/office/2006/metadata/properties" ma:root="true" ma:fieldsID="05a0e3ae0934082d5bab620ee39c11b1" ns2:_="" ns3:_="" ns4:_="">
    <xsd:import namespace="6a8f0aff-0d3f-4978-b8de-3992f4aac921"/>
    <xsd:import namespace="45f33a47-a14b-4785-8817-3ef8d1231813"/>
    <xsd:import namespace="bd20f1ee-b63c-4db8-8ab7-12a8802541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f0aff-0d3f-4978-b8de-3992f4aac9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f0b982-7015-403f-8865-7d10971aff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33a47-a14b-4785-8817-3ef8d1231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0f1ee-b63c-4db8-8ab7-12a8802541a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617b387-1310-4879-a53f-bda7d9d80d54}" ma:internalName="TaxCatchAll" ma:showField="CatchAllData" ma:web="45f33a47-a14b-4785-8817-3ef8d1231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slideVersion":1,"isValidatorEnabled":false,"isLocked":false,"elementsMetadata":[],"slideId":"637876929020818187","enableDocumentContentUpdater":false,"version":"2.0"}]]></TemplafySlideTemplateConfiguration>
</file>

<file path=customXml/item9.xml><?xml version="1.0" encoding="utf-8"?>
<TemplafySlideTemplateConfiguration><![CDATA[{"slideVersion":1,"isValidatorEnabled":false,"isLocked":false,"elementsMetadata":[],"slideId":"637876929020814268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1324C19C-5B3D-48A5-805A-103D545B01CB}">
  <ds:schemaRefs/>
</ds:datastoreItem>
</file>

<file path=customXml/itemProps10.xml><?xml version="1.0" encoding="utf-8"?>
<ds:datastoreItem xmlns:ds="http://schemas.openxmlformats.org/officeDocument/2006/customXml" ds:itemID="{A17378AA-790D-44A3-AD05-7ECC0CDC6DA7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DE124AFB-CC56-4E38-81D0-D2C1206E6AD3}">
  <ds:schemaRefs>
    <ds:schemaRef ds:uri="6a8f0aff-0d3f-4978-b8de-3992f4aac921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bd20f1ee-b63c-4db8-8ab7-12a8802541a2"/>
    <ds:schemaRef ds:uri="http://purl.org/dc/terms/"/>
    <ds:schemaRef ds:uri="http://purl.org/dc/dcmitype/"/>
    <ds:schemaRef ds:uri="http://schemas.openxmlformats.org/package/2006/metadata/core-properties"/>
    <ds:schemaRef ds:uri="45f33a47-a14b-4785-8817-3ef8d1231813"/>
  </ds:schemaRefs>
</ds:datastoreItem>
</file>

<file path=customXml/itemProps2.xml><?xml version="1.0" encoding="utf-8"?>
<ds:datastoreItem xmlns:ds="http://schemas.openxmlformats.org/officeDocument/2006/customXml" ds:itemID="{89400527-6837-45BF-AD08-7D3E033E6958}">
  <ds:schemaRefs/>
</ds:datastoreItem>
</file>

<file path=customXml/itemProps3.xml><?xml version="1.0" encoding="utf-8"?>
<ds:datastoreItem xmlns:ds="http://schemas.openxmlformats.org/officeDocument/2006/customXml" ds:itemID="{49B6D7EE-64A2-40E6-85ED-122943F083A4}">
  <ds:schemaRefs/>
</ds:datastoreItem>
</file>

<file path=customXml/itemProps4.xml><?xml version="1.0" encoding="utf-8"?>
<ds:datastoreItem xmlns:ds="http://schemas.openxmlformats.org/officeDocument/2006/customXml" ds:itemID="{F2165772-F3D0-48E2-A2AD-95B249F203B0}">
  <ds:schemaRefs/>
</ds:datastoreItem>
</file>

<file path=customXml/itemProps5.xml><?xml version="1.0" encoding="utf-8"?>
<ds:datastoreItem xmlns:ds="http://schemas.openxmlformats.org/officeDocument/2006/customXml" ds:itemID="{26687FEC-E3C4-4D91-926D-80C31DABA83B}">
  <ds:schemaRefs/>
</ds:datastoreItem>
</file>

<file path=customXml/itemProps6.xml><?xml version="1.0" encoding="utf-8"?>
<ds:datastoreItem xmlns:ds="http://schemas.openxmlformats.org/officeDocument/2006/customXml" ds:itemID="{84B4E35B-0BC5-43FD-ABF6-97F536EC0C52}">
  <ds:schemaRefs>
    <ds:schemaRef ds:uri="45f33a47-a14b-4785-8817-3ef8d1231813"/>
    <ds:schemaRef ds:uri="6a8f0aff-0d3f-4978-b8de-3992f4aac921"/>
    <ds:schemaRef ds:uri="bd20f1ee-b63c-4db8-8ab7-12a8802541a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C275D605-EC04-4DA9-9CF1-8F59FBEC7798}">
  <ds:schemaRefs/>
</ds:datastoreItem>
</file>

<file path=customXml/itemProps8.xml><?xml version="1.0" encoding="utf-8"?>
<ds:datastoreItem xmlns:ds="http://schemas.openxmlformats.org/officeDocument/2006/customXml" ds:itemID="{B0A4CE63-044B-4947-A02C-45C311D41630}">
  <ds:schemaRefs/>
</ds:datastoreItem>
</file>

<file path=customXml/itemProps9.xml><?xml version="1.0" encoding="utf-8"?>
<ds:datastoreItem xmlns:ds="http://schemas.openxmlformats.org/officeDocument/2006/customXml" ds:itemID="{1F992DCA-B901-446E-A6FA-2540D0B4CCA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545</Words>
  <Application>Microsoft Office PowerPoint</Application>
  <PresentationFormat>Widescreen</PresentationFormat>
  <Paragraphs>107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Wingdings</vt:lpstr>
      <vt:lpstr>Flama Cond Bold</vt:lpstr>
      <vt:lpstr>Calibri</vt:lpstr>
      <vt:lpstr>Light suite</vt:lpstr>
      <vt:lpstr>Dark suite</vt:lpstr>
      <vt:lpstr>LOT 1780 GASTON ROAD, BULLSBROOK stock Feed Grain Mill </vt:lpstr>
      <vt:lpstr>Proposed Development </vt:lpstr>
      <vt:lpstr>Why SDAU? </vt:lpstr>
      <vt:lpstr>State Significance </vt:lpstr>
      <vt:lpstr>Economic Benefit </vt:lpstr>
      <vt:lpstr>Orderly and proper planning </vt:lpstr>
      <vt:lpstr>Visual Impact</vt:lpstr>
      <vt:lpstr>How concerns addressed </vt:lpstr>
    </vt:vector>
  </TitlesOfParts>
  <Company>Urbis Pty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Courtney-Prior</dc:creator>
  <cp:lastModifiedBy>Kate Bainbridge</cp:lastModifiedBy>
  <cp:revision>3</cp:revision>
  <dcterms:created xsi:type="dcterms:W3CDTF">2023-02-13T01:26:01Z</dcterms:created>
  <dcterms:modified xsi:type="dcterms:W3CDTF">2023-02-16T06:29:25Z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0x010100F480A51B0A34614398D62596BAD70DC9</vt:lpwstr>
  </property>
  <property fmtid="{D5CDD505-2E9C-101B-9397-08002B2CF9AE}" pid="3" name="TemplafyTimeStamp">
    <vt:lpwstr>2022-05-09T11:35:02</vt:lpwstr>
  </property>
  <property fmtid="{D5CDD505-2E9C-101B-9397-08002B2CF9AE}" pid="4" name="TemplafyTenantId">
    <vt:lpwstr>urbis</vt:lpwstr>
  </property>
  <property fmtid="{D5CDD505-2E9C-101B-9397-08002B2CF9AE}" pid="5" name="TemplafyTemplateId">
    <vt:lpwstr>637211268835833514</vt:lpwstr>
  </property>
  <property fmtid="{D5CDD505-2E9C-101B-9397-08002B2CF9AE}" pid="6" name="TemplafyUserProfileId">
    <vt:lpwstr>637837664588429426</vt:lpwstr>
  </property>
  <property fmtid="{D5CDD505-2E9C-101B-9397-08002B2CF9AE}" pid="7" name="TemplafyLanguageCode">
    <vt:lpwstr>en-AU</vt:lpwstr>
  </property>
  <property fmtid="{D5CDD505-2E9C-101B-9397-08002B2CF9AE}" pid="8" name="TemplafyFromBlank">
    <vt:bool>false</vt:bool>
  </property>
  <property fmtid="{D5CDD505-2E9C-101B-9397-08002B2CF9AE}" pid="9" name="MediaServiceImageTags">
    <vt:lpwstr/>
  </property>
</Properties>
</file>